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7"/>
  </p:notesMasterIdLst>
  <p:handoutMasterIdLst>
    <p:handoutMasterId r:id="rId8"/>
  </p:handoutMasterIdLst>
  <p:sldIdLst>
    <p:sldId id="269" r:id="rId2"/>
    <p:sldId id="271" r:id="rId3"/>
    <p:sldId id="272" r:id="rId4"/>
    <p:sldId id="274" r:id="rId5"/>
    <p:sldId id="273" r:id="rId6"/>
  </p:sldIdLst>
  <p:sldSz cx="12192000" cy="6858000"/>
  <p:notesSz cx="6797675" cy="9926638"/>
  <p:defaultTextStyle>
    <a:defPPr rtl="0">
      <a:defRPr lang="th-TH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>
        <p:scale>
          <a:sx n="100" d="100"/>
          <a:sy n="100" d="100"/>
        </p:scale>
        <p:origin x="174" y="1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072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21E756A-202F-4B32-B778-D91FFD4ED189}" type="datetime1">
              <a:rPr lang="th-TH" smtClean="0">
                <a:latin typeface="Leelawadee" panose="020B0502040204020203" pitchFamily="34" charset="-34"/>
                <a:cs typeface="Leelawadee" panose="020B0502040204020203" pitchFamily="34" charset="-34"/>
              </a:rPr>
              <a:t>10/05/61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2392CCB-FF08-4D29-8DA3-E1FD86044808}" type="slidenum">
              <a:rPr lang="th-TH">
                <a:latin typeface="Leelawadee" panose="020B0502040204020203" pitchFamily="34" charset="-34"/>
                <a:cs typeface="Leelawadee" panose="020B0502040204020203" pitchFamily="34" charset="-34"/>
              </a:rPr>
              <a:t>‹#›</a:t>
            </a:fld>
            <a:endParaRPr lang="th-TH" dirty="0">
              <a:latin typeface="Leelawadee" panose="020B0502040204020203" pitchFamily="34" charset="-34"/>
              <a:cs typeface="Leelawadee" panose="020B05020402040202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621533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D334B2CE-608B-4C84-9C81-527EEC3093E4}" type="datetime1">
              <a:rPr lang="th-TH" smtClean="0"/>
              <a:pPr/>
              <a:t>10/05/61</a:t>
            </a:fld>
            <a:endParaRPr lang="th-TH" dirty="0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th-TH" noProof="0" dirty="0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35024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th-TH" noProof="0" dirty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dirty="0"/>
              <a:t>ระดับที่สอง</a:t>
            </a:r>
          </a:p>
          <a:p>
            <a:pPr lvl="2" rtl="0"/>
            <a:r>
              <a:rPr lang="th-TH" noProof="0" dirty="0"/>
              <a:t>ระดับที่สาม</a:t>
            </a:r>
          </a:p>
          <a:p>
            <a:pPr lvl="3" rtl="0"/>
            <a:r>
              <a:rPr lang="th-TH" noProof="0" dirty="0"/>
              <a:t>ระดับที่สี่</a:t>
            </a:r>
          </a:p>
          <a:p>
            <a:pPr lvl="4" rtl="0"/>
            <a:r>
              <a:rPr lang="th-TH" noProof="0" dirty="0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endParaRPr lang="th-TH" noProof="0" dirty="0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958706C7-F2C3-48B6-8A22-C484D800B5D4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599506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Leelawadee" panose="020B0502040204020203" pitchFamily="34" charset="-34"/>
        <a:ea typeface="+mn-ea"/>
        <a:cs typeface="Leelawadee" panose="020B0502040204020203" pitchFamily="34" charset="-34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/>
          <p:cNvGrpSpPr/>
          <p:nvPr/>
        </p:nvGrpSpPr>
        <p:grpSpPr>
          <a:xfrm>
            <a:off x="-2" y="295863"/>
            <a:ext cx="12188827" cy="6323264"/>
            <a:chOff x="-2" y="295863"/>
            <a:chExt cx="12188827" cy="6323264"/>
          </a:xfrm>
        </p:grpSpPr>
        <p:sp>
          <p:nvSpPr>
            <p:cNvPr id="33" name="สี่เหลี่ยมผืนผ้า 32"/>
            <p:cNvSpPr/>
            <p:nvPr/>
          </p:nvSpPr>
          <p:spPr>
            <a:xfrm>
              <a:off x="-1" y="1905000"/>
              <a:ext cx="12188826" cy="320040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34" name="สี่เหลี่ยมผืนผ้า 33"/>
            <p:cNvSpPr/>
            <p:nvPr/>
          </p:nvSpPr>
          <p:spPr>
            <a:xfrm>
              <a:off x="-2" y="1795132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35" name="สี่เหลี่ยมผืนผ้า 34"/>
            <p:cNvSpPr/>
            <p:nvPr/>
          </p:nvSpPr>
          <p:spPr>
            <a:xfrm>
              <a:off x="-2" y="5142116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36" name="วงรี 2"/>
            <p:cNvSpPr>
              <a:spLocks noChangeArrowheads="1"/>
            </p:cNvSpPr>
            <p:nvPr/>
          </p:nvSpPr>
          <p:spPr bwMode="grayWhite">
            <a:xfrm>
              <a:off x="534293" y="5791419"/>
              <a:ext cx="716336" cy="739723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37" name="วงรี 3"/>
            <p:cNvSpPr>
              <a:spLocks noChangeArrowheads="1"/>
            </p:cNvSpPr>
            <p:nvPr/>
          </p:nvSpPr>
          <p:spPr bwMode="grayWhite">
            <a:xfrm>
              <a:off x="696482" y="5958903"/>
              <a:ext cx="106437" cy="10991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38" name="วงรี 5"/>
            <p:cNvSpPr>
              <a:spLocks noChangeArrowheads="1"/>
            </p:cNvSpPr>
            <p:nvPr/>
          </p:nvSpPr>
          <p:spPr bwMode="grayWhite">
            <a:xfrm>
              <a:off x="213400" y="5778215"/>
              <a:ext cx="310863" cy="321012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39" name="วงรี 6"/>
            <p:cNvSpPr>
              <a:spLocks noChangeArrowheads="1"/>
            </p:cNvSpPr>
            <p:nvPr/>
          </p:nvSpPr>
          <p:spPr bwMode="grayWhite">
            <a:xfrm>
              <a:off x="284358" y="5851489"/>
              <a:ext cx="40547" cy="4187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0" name="วงรี 8"/>
            <p:cNvSpPr>
              <a:spLocks noChangeArrowheads="1"/>
            </p:cNvSpPr>
            <p:nvPr/>
          </p:nvSpPr>
          <p:spPr bwMode="grayWhite">
            <a:xfrm>
              <a:off x="10486137" y="5404864"/>
              <a:ext cx="473052" cy="488496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1" name="วงรี 9"/>
            <p:cNvSpPr>
              <a:spLocks noChangeArrowheads="1"/>
            </p:cNvSpPr>
            <p:nvPr/>
          </p:nvSpPr>
          <p:spPr bwMode="grayWhite">
            <a:xfrm>
              <a:off x="10594263" y="5516520"/>
              <a:ext cx="65889" cy="68041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2" name="วงรี 11"/>
            <p:cNvSpPr>
              <a:spLocks noChangeArrowheads="1"/>
            </p:cNvSpPr>
            <p:nvPr/>
          </p:nvSpPr>
          <p:spPr bwMode="grayWhite">
            <a:xfrm>
              <a:off x="6575012" y="6214373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3" name="วงรี 12"/>
            <p:cNvSpPr>
              <a:spLocks noChangeArrowheads="1"/>
            </p:cNvSpPr>
            <p:nvPr/>
          </p:nvSpPr>
          <p:spPr bwMode="grayWhite">
            <a:xfrm>
              <a:off x="6664554" y="6306838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4" name="วงรี 14"/>
            <p:cNvSpPr>
              <a:spLocks noChangeArrowheads="1"/>
            </p:cNvSpPr>
            <p:nvPr/>
          </p:nvSpPr>
          <p:spPr bwMode="grayWhite">
            <a:xfrm>
              <a:off x="3520863" y="573382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5" name="วงรี 15"/>
            <p:cNvSpPr>
              <a:spLocks noChangeArrowheads="1"/>
            </p:cNvSpPr>
            <p:nvPr/>
          </p:nvSpPr>
          <p:spPr bwMode="grayWhite">
            <a:xfrm>
              <a:off x="3610405" y="582628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6" name="วงรี 17"/>
            <p:cNvSpPr>
              <a:spLocks noChangeArrowheads="1"/>
            </p:cNvSpPr>
            <p:nvPr/>
          </p:nvSpPr>
          <p:spPr bwMode="grayWhite">
            <a:xfrm>
              <a:off x="5845161" y="295863"/>
              <a:ext cx="716336" cy="739723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7" name="วงรี 18"/>
            <p:cNvSpPr>
              <a:spLocks noChangeArrowheads="1"/>
            </p:cNvSpPr>
            <p:nvPr/>
          </p:nvSpPr>
          <p:spPr bwMode="grayWhite">
            <a:xfrm>
              <a:off x="6007350" y="463347"/>
              <a:ext cx="106437" cy="10991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8" name="วงรี 20"/>
            <p:cNvSpPr>
              <a:spLocks noChangeArrowheads="1"/>
            </p:cNvSpPr>
            <p:nvPr/>
          </p:nvSpPr>
          <p:spPr bwMode="grayWhite">
            <a:xfrm>
              <a:off x="5439688" y="63083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49" name="วงรี 21"/>
            <p:cNvSpPr>
              <a:spLocks noChangeArrowheads="1"/>
            </p:cNvSpPr>
            <p:nvPr/>
          </p:nvSpPr>
          <p:spPr bwMode="grayWhite">
            <a:xfrm>
              <a:off x="5529230" y="72329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0" name="วงรี 23"/>
            <p:cNvSpPr>
              <a:spLocks noChangeArrowheads="1"/>
            </p:cNvSpPr>
            <p:nvPr/>
          </p:nvSpPr>
          <p:spPr bwMode="grayWhite">
            <a:xfrm>
              <a:off x="6575012" y="295863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1" name="วงรี 24"/>
            <p:cNvSpPr>
              <a:spLocks noChangeArrowheads="1"/>
            </p:cNvSpPr>
            <p:nvPr/>
          </p:nvSpPr>
          <p:spPr bwMode="grayWhite">
            <a:xfrm>
              <a:off x="6664554" y="388328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2" name="วงรี 26"/>
            <p:cNvSpPr>
              <a:spLocks noChangeArrowheads="1"/>
            </p:cNvSpPr>
            <p:nvPr/>
          </p:nvSpPr>
          <p:spPr bwMode="grayWhite">
            <a:xfrm>
              <a:off x="11218217" y="589639"/>
              <a:ext cx="554146" cy="572239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3" name="วงรี 27"/>
            <p:cNvSpPr>
              <a:spLocks noChangeArrowheads="1"/>
            </p:cNvSpPr>
            <p:nvPr/>
          </p:nvSpPr>
          <p:spPr bwMode="grayWhite">
            <a:xfrm>
              <a:off x="11344927" y="720486"/>
              <a:ext cx="79405" cy="8199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4" name="วงรี 29"/>
            <p:cNvSpPr>
              <a:spLocks noChangeArrowheads="1"/>
            </p:cNvSpPr>
            <p:nvPr/>
          </p:nvSpPr>
          <p:spPr bwMode="grayWhite">
            <a:xfrm>
              <a:off x="11312827" y="1372978"/>
              <a:ext cx="229768" cy="237270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5" name="วงรี 30"/>
            <p:cNvSpPr>
              <a:spLocks noChangeArrowheads="1"/>
            </p:cNvSpPr>
            <p:nvPr/>
          </p:nvSpPr>
          <p:spPr bwMode="grayWhite">
            <a:xfrm>
              <a:off x="11366890" y="1428806"/>
              <a:ext cx="27032" cy="27914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6" name="วงรี 32"/>
            <p:cNvSpPr>
              <a:spLocks noChangeArrowheads="1"/>
            </p:cNvSpPr>
            <p:nvPr/>
          </p:nvSpPr>
          <p:spPr bwMode="grayWhite">
            <a:xfrm>
              <a:off x="1303864" y="669938"/>
              <a:ext cx="554146" cy="572239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7" name="วงรี 33"/>
            <p:cNvSpPr>
              <a:spLocks noChangeArrowheads="1"/>
            </p:cNvSpPr>
            <p:nvPr/>
          </p:nvSpPr>
          <p:spPr bwMode="grayWhite">
            <a:xfrm>
              <a:off x="1428885" y="799041"/>
              <a:ext cx="81095" cy="8374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8" name="วงรี 35"/>
            <p:cNvSpPr>
              <a:spLocks noChangeArrowheads="1"/>
            </p:cNvSpPr>
            <p:nvPr/>
          </p:nvSpPr>
          <p:spPr bwMode="grayWhite">
            <a:xfrm>
              <a:off x="1871526" y="837422"/>
              <a:ext cx="391957" cy="404754"/>
            </a:xfrm>
            <a:prstGeom prst="ellipse">
              <a:avLst/>
            </a:prstGeom>
            <a:noFill/>
            <a:ln w="12700">
              <a:solidFill>
                <a:schemeClr val="accent1">
                  <a:lumMod val="50000"/>
                </a:schemeClr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59" name="วงรี 36"/>
            <p:cNvSpPr>
              <a:spLocks noChangeArrowheads="1"/>
            </p:cNvSpPr>
            <p:nvPr/>
          </p:nvSpPr>
          <p:spPr bwMode="grayWhite">
            <a:xfrm>
              <a:off x="1961068" y="929887"/>
              <a:ext cx="54063" cy="5582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>
              <a:noFill/>
              <a:round/>
              <a:headEnd/>
              <a:tailEnd/>
            </a:ln>
            <a:effectLst/>
            <a:extLst/>
          </p:spPr>
          <p:txBody>
            <a:bodyPr wrap="none" rtlCol="0" anchor="ctr"/>
            <a:lstStyle/>
            <a:p>
              <a:pPr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</p:grpSp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1295400" y="2079812"/>
            <a:ext cx="9601200" cy="1724092"/>
          </a:xfrm>
        </p:spPr>
        <p:txBody>
          <a:bodyPr rtlCol="0" anchor="b"/>
          <a:lstStyle>
            <a:lvl1pPr algn="ctr">
              <a:defRPr sz="5400">
                <a:solidFill>
                  <a:schemeClr val="tx2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 smtClean="0"/>
              <a:t>คลิกเพื่อแก้ไขสไตล์ชื่อเรื่องต้นแบบ</a:t>
            </a:r>
            <a:endParaRPr lang="th-TH" noProof="0" dirty="0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295400" y="3959352"/>
            <a:ext cx="9601200" cy="914400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000">
                <a:solidFill>
                  <a:schemeClr val="tx2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th-TH" noProof="0" smtClean="0"/>
              <a:t>คลิกเพื่อแก้ไขสไตล์ชื่อเรื่องรองต้นแบบ</a:t>
            </a:r>
            <a:endParaRPr lang="th-TH" noProof="0" dirty="0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r>
              <a:rPr lang="th-TH" noProof="0" dirty="0"/>
              <a:t>เพิ่มท้ายกระดาษ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FDDE2A02-7B07-429F-A8F0-2CDAC34329E4}" type="datetime1">
              <a:rPr lang="th-TH" noProof="0" smtClean="0"/>
              <a:pPr/>
              <a:t>10/05/61</a:t>
            </a:fld>
            <a:endParaRPr lang="th-TH" noProof="0" dirty="0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FC749032-2A07-4AE8-BA90-74324CAE0C87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3808914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h-TH" noProof="0" smtClean="0"/>
              <a:t>คลิกเพื่อแก้ไขสไตล์ชื่อเรื่องต้นแบบ</a:t>
            </a:r>
            <a:endParaRPr lang="th-TH" noProof="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smtClean="0"/>
              <a:t>ระดับที่สอง</a:t>
            </a:r>
          </a:p>
          <a:p>
            <a:pPr lvl="2" rtl="0"/>
            <a:r>
              <a:rPr lang="th-TH" noProof="0" smtClean="0"/>
              <a:t>ระดับที่สาม</a:t>
            </a:r>
          </a:p>
          <a:p>
            <a:pPr lvl="3" rtl="0"/>
            <a:r>
              <a:rPr lang="th-TH" noProof="0" smtClean="0"/>
              <a:t>ระดับที่สี่</a:t>
            </a:r>
          </a:p>
          <a:p>
            <a:pPr lvl="4" rtl="0"/>
            <a:r>
              <a:rPr lang="th-TH" noProof="0" smtClean="0"/>
              <a:t>ระดับที่ห้า</a:t>
            </a:r>
            <a:endParaRPr lang="th-TH" noProof="0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h-TH" noProof="0" dirty="0"/>
              <a:t>เพิ่มท้ายกระดาษ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DE970D9-8CA2-4B09-BBFC-15D31DD7FC5C}" type="datetime1">
              <a:rPr lang="th-TH" noProof="0" smtClean="0"/>
              <a:t>10/05/61</a:t>
            </a:fld>
            <a:endParaRPr lang="th-TH" noProof="0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th-TH" noProof="0" smtClean="0"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341949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295400" y="2130552"/>
            <a:ext cx="9601200" cy="2359152"/>
          </a:xfrm>
        </p:spPr>
        <p:txBody>
          <a:bodyPr rtlCol="0" anchor="b">
            <a:normAutofit/>
          </a:bodyPr>
          <a:lstStyle>
            <a:lvl1pPr algn="ctr">
              <a:defRPr sz="5400" b="1"/>
            </a:lvl1pPr>
          </a:lstStyle>
          <a:p>
            <a:pPr rtl="0"/>
            <a:r>
              <a:rPr lang="th-TH" noProof="0" smtClean="0"/>
              <a:t>คลิกเพื่อแก้ไขสไตล์ชื่อเรื่องต้นแบบ</a:t>
            </a:r>
            <a:endParaRPr lang="th-TH" noProof="0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295400" y="4572000"/>
            <a:ext cx="9601200" cy="841248"/>
          </a:xfrm>
        </p:spPr>
        <p:txBody>
          <a:bodyPr rtlCol="0" anchor="t"/>
          <a:lstStyle>
            <a:lvl1pPr marL="0" indent="0" algn="ctr">
              <a:spcBef>
                <a:spcPts val="0"/>
              </a:spcBef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h-TH" noProof="0" dirty="0"/>
              <a:t>เพิ่มท้ายกระดาษ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82C5A48-8093-49B2-B24C-D34F44E066F2}" type="datetime1">
              <a:rPr lang="th-TH" noProof="0" smtClean="0"/>
              <a:t>10/05/61</a:t>
            </a:fld>
            <a:endParaRPr lang="th-TH" noProof="0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th-TH" noProof="0" smtClean="0"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4190801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ส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 smtClean="0"/>
              <a:t>คลิกเพื่อแก้ไขสไตล์ชื่อเรื่องต้นแบบ</a:t>
            </a:r>
            <a:endParaRPr lang="th-TH" noProof="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half" idx="1" hasCustomPrompt="1"/>
          </p:nvPr>
        </p:nvSpPr>
        <p:spPr>
          <a:xfrm>
            <a:off x="1341120" y="1901952"/>
            <a:ext cx="4572000" cy="412394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mtClean="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>
              <a:defRPr lang="en-US" smtClean="0"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  <a:lvl3pPr>
              <a:defRPr lang="en-US" smtClean="0">
                <a:latin typeface="Leelawadee" panose="020B0502040204020203" pitchFamily="34" charset="-34"/>
                <a:cs typeface="Leelawadee" panose="020B0502040204020203" pitchFamily="34" charset="-34"/>
              </a:defRPr>
            </a:lvl3pPr>
            <a:lvl4pPr>
              <a:defRPr lang="en-US" smtClean="0">
                <a:latin typeface="Leelawadee" panose="020B0502040204020203" pitchFamily="34" charset="-34"/>
                <a:cs typeface="Leelawadee" panose="020B0502040204020203" pitchFamily="34" charset="-34"/>
              </a:defRPr>
            </a:lvl4pPr>
            <a:lvl5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5pPr>
            <a:lvl6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6pPr>
          </a:lstStyle>
          <a:p>
            <a:pPr lvl="0" rtl="0"/>
            <a:r>
              <a:rPr lang="th-TH" noProof="0" dirty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dirty="0"/>
              <a:t>ระดับที่สอง</a:t>
            </a:r>
          </a:p>
          <a:p>
            <a:pPr lvl="2" rtl="0"/>
            <a:r>
              <a:rPr lang="th-TH" noProof="0" dirty="0"/>
              <a:t>ระดับที่สาม</a:t>
            </a:r>
          </a:p>
          <a:p>
            <a:pPr lvl="3" rtl="0"/>
            <a:r>
              <a:rPr lang="th-TH" noProof="0" dirty="0"/>
              <a:t>ระดับที่สี่</a:t>
            </a:r>
          </a:p>
          <a:p>
            <a:pPr lvl="4" rtl="0"/>
            <a:r>
              <a:rPr lang="th-TH" noProof="0" dirty="0"/>
              <a:t>ระดับที่ห้า</a:t>
            </a:r>
          </a:p>
          <a:p>
            <a:pPr lvl="5" rtl="0"/>
            <a:r>
              <a:rPr lang="th-TH" noProof="0" dirty="0"/>
              <a:t>เรา</a:t>
            </a:r>
          </a:p>
          <a:p>
            <a:pPr lvl="5" rtl="0"/>
            <a:endParaRPr lang="th-TH" noProof="0" dirty="0"/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6278880" y="1901952"/>
            <a:ext cx="4572000" cy="4123944"/>
          </a:xfrm>
        </p:spPr>
        <p:txBody>
          <a:bodyPr rtlCol="0">
            <a:normAutofit/>
          </a:bodyPr>
          <a:lstStyle>
            <a:lvl1pPr>
              <a:defRPr sz="20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>
              <a:defRPr sz="1800"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  <a:lvl3pPr>
              <a:defRPr sz="1600">
                <a:latin typeface="Leelawadee" panose="020B0502040204020203" pitchFamily="34" charset="-34"/>
                <a:cs typeface="Leelawadee" panose="020B0502040204020203" pitchFamily="34" charset="-34"/>
              </a:defRPr>
            </a:lvl3pPr>
            <a:lvl4pPr>
              <a:defRPr sz="1400">
                <a:latin typeface="Leelawadee" panose="020B0502040204020203" pitchFamily="34" charset="-34"/>
                <a:cs typeface="Leelawadee" panose="020B0502040204020203" pitchFamily="34" charset="-34"/>
              </a:defRPr>
            </a:lvl4pPr>
            <a:lvl5pPr>
              <a:defRPr sz="1400">
                <a:latin typeface="Leelawadee" panose="020B0502040204020203" pitchFamily="34" charset="-34"/>
                <a:cs typeface="Leelawadee" panose="020B0502040204020203" pitchFamily="34" charset="-34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smtClean="0"/>
              <a:t>ระดับที่สอง</a:t>
            </a:r>
          </a:p>
          <a:p>
            <a:pPr lvl="2" rtl="0"/>
            <a:r>
              <a:rPr lang="th-TH" noProof="0" smtClean="0"/>
              <a:t>ระดับที่สาม</a:t>
            </a:r>
          </a:p>
          <a:p>
            <a:pPr lvl="3" rtl="0"/>
            <a:r>
              <a:rPr lang="th-TH" noProof="0" smtClean="0"/>
              <a:t>ระดับที่สี่</a:t>
            </a:r>
          </a:p>
          <a:p>
            <a:pPr lvl="4" rtl="0"/>
            <a:r>
              <a:rPr lang="th-TH" noProof="0" smtClean="0"/>
              <a:t>ระดับที่ห้า</a:t>
            </a:r>
            <a:endParaRPr lang="th-TH" noProof="0" dirty="0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r>
              <a:rPr lang="th-TH" noProof="0" dirty="0"/>
              <a:t>เพิ่มท้ายกระดาษ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5784A722-171C-437D-8D35-48E4FC9E0052}" type="datetime1">
              <a:rPr lang="th-TH" noProof="0" smtClean="0"/>
              <a:pPr/>
              <a:t>10/05/61</a:t>
            </a:fld>
            <a:endParaRPr lang="th-TH" noProof="0" dirty="0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FC749032-2A07-4AE8-BA90-74324CAE0C87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347921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341120" y="466344"/>
            <a:ext cx="9509760" cy="1234440"/>
          </a:xfrm>
        </p:spPr>
        <p:txBody>
          <a:bodyPr rtlCol="0"/>
          <a:lstStyle/>
          <a:p>
            <a:pPr rtl="0"/>
            <a:r>
              <a:rPr lang="th-TH" noProof="0" smtClean="0"/>
              <a:t>คลิกเพื่อแก้ไขสไตล์ชื่อเรื่องต้นแบบ</a:t>
            </a:r>
            <a:endParaRPr lang="th-TH" noProof="0" dirty="0"/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341120" y="1837464"/>
            <a:ext cx="4572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</p:txBody>
      </p:sp>
      <p:sp>
        <p:nvSpPr>
          <p:cNvPr id="4" name="ตัวแทนเนื้อหา 3"/>
          <p:cNvSpPr>
            <a:spLocks noGrp="1"/>
          </p:cNvSpPr>
          <p:nvPr>
            <p:ph sz="half" idx="2"/>
          </p:nvPr>
        </p:nvSpPr>
        <p:spPr>
          <a:xfrm>
            <a:off x="1341120" y="2740732"/>
            <a:ext cx="4572000" cy="3288847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smtClean="0"/>
              <a:t>ระดับที่สอง</a:t>
            </a:r>
          </a:p>
          <a:p>
            <a:pPr lvl="2" rtl="0"/>
            <a:r>
              <a:rPr lang="th-TH" noProof="0" smtClean="0"/>
              <a:t>ระดับที่สาม</a:t>
            </a:r>
          </a:p>
          <a:p>
            <a:pPr lvl="3" rtl="0"/>
            <a:r>
              <a:rPr lang="th-TH" noProof="0" smtClean="0"/>
              <a:t>ระดับที่สี่</a:t>
            </a:r>
          </a:p>
          <a:p>
            <a:pPr lvl="4" rtl="0"/>
            <a:r>
              <a:rPr lang="th-TH" noProof="0" smtClean="0"/>
              <a:t>ระดับที่ห้า</a:t>
            </a:r>
            <a:endParaRPr lang="th-TH" noProof="0" dirty="0"/>
          </a:p>
        </p:txBody>
      </p:sp>
      <p:sp>
        <p:nvSpPr>
          <p:cNvPr id="5" name="ตัวแทนข้อความ 4"/>
          <p:cNvSpPr>
            <a:spLocks noGrp="1"/>
          </p:cNvSpPr>
          <p:nvPr>
            <p:ph type="body" sz="quarter" idx="3"/>
          </p:nvPr>
        </p:nvSpPr>
        <p:spPr>
          <a:xfrm>
            <a:off x="6278880" y="1837464"/>
            <a:ext cx="4572000" cy="766588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200" b="1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เนื้อหา 5"/>
          <p:cNvSpPr>
            <a:spLocks noGrp="1"/>
          </p:cNvSpPr>
          <p:nvPr>
            <p:ph sz="quarter" idx="4"/>
          </p:nvPr>
        </p:nvSpPr>
        <p:spPr>
          <a:xfrm>
            <a:off x="6278880" y="2740732"/>
            <a:ext cx="4572000" cy="3288847"/>
          </a:xfrm>
        </p:spPr>
        <p:txBody>
          <a:bodyPr rtlCol="0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smtClean="0"/>
              <a:t>ระดับที่สอง</a:t>
            </a:r>
          </a:p>
          <a:p>
            <a:pPr lvl="2" rtl="0"/>
            <a:r>
              <a:rPr lang="th-TH" noProof="0" smtClean="0"/>
              <a:t>ระดับที่สาม</a:t>
            </a:r>
          </a:p>
          <a:p>
            <a:pPr lvl="3" rtl="0"/>
            <a:r>
              <a:rPr lang="th-TH" noProof="0" smtClean="0"/>
              <a:t>ระดับที่สี่</a:t>
            </a:r>
          </a:p>
          <a:p>
            <a:pPr lvl="4" rtl="0"/>
            <a:r>
              <a:rPr lang="th-TH" noProof="0" smtClean="0"/>
              <a:t>ระดับที่ห้า</a:t>
            </a:r>
            <a:endParaRPr lang="th-TH" noProof="0" dirty="0"/>
          </a:p>
        </p:txBody>
      </p:sp>
      <p:sp>
        <p:nvSpPr>
          <p:cNvPr id="8" name="ตัวแทน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h-TH" noProof="0" dirty="0"/>
              <a:t>เพิ่มท้ายกระดาษ</a:t>
            </a:r>
          </a:p>
        </p:txBody>
      </p:sp>
      <p:sp>
        <p:nvSpPr>
          <p:cNvPr id="7" name="ตัวแทนวันที่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A311FF7-F1BD-49FF-9B09-227FBDF569F0}" type="datetime1">
              <a:rPr lang="th-TH" noProof="0" smtClean="0"/>
              <a:t>10/05/61</a:t>
            </a:fld>
            <a:endParaRPr lang="th-TH" noProof="0" dirty="0"/>
          </a:p>
        </p:txBody>
      </p:sp>
      <p:sp>
        <p:nvSpPr>
          <p:cNvPr id="9" name="ตัวแทนหมายเลขสไลด์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th-TH" noProof="0" smtClean="0"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152600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ชื่อเรื่องเท่านั้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h-TH" noProof="0" smtClean="0"/>
              <a:t>คลิกเพื่อแก้ไขสไตล์ชื่อเรื่องต้นแบบ</a:t>
            </a:r>
            <a:endParaRPr lang="th-TH" noProof="0" dirty="0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h-TH" noProof="0" dirty="0"/>
              <a:t>เพิ่มท้ายกระดาษ</a:t>
            </a:r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0BEAE10-08D4-4660-827C-57BEA0422698}" type="datetime1">
              <a:rPr lang="th-TH" noProof="0" smtClean="0"/>
              <a:t>10/05/61</a:t>
            </a:fld>
            <a:endParaRPr lang="th-TH" noProof="0" dirty="0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th-TH" noProof="0" smtClean="0"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46083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กลุ่ม 4"/>
          <p:cNvGrpSpPr/>
          <p:nvPr/>
        </p:nvGrpSpPr>
        <p:grpSpPr>
          <a:xfrm flipV="1">
            <a:off x="1585" y="0"/>
            <a:ext cx="12188827" cy="377952"/>
            <a:chOff x="-1" y="6480048"/>
            <a:chExt cx="12188827" cy="377952"/>
          </a:xfrm>
        </p:grpSpPr>
        <p:sp>
          <p:nvSpPr>
            <p:cNvPr id="6" name="สี่เหลี่ยมผืนผ้า 5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7" name="สี่เหลี่ยมผืนผ้า 6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</p:grpSp>
      <p:sp>
        <p:nvSpPr>
          <p:cNvPr id="3" name="ตัวแทน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r>
              <a:rPr lang="th-TH" noProof="0" dirty="0"/>
              <a:t>เพิ่มท้ายกระดาษ</a:t>
            </a:r>
          </a:p>
        </p:txBody>
      </p:sp>
      <p:sp>
        <p:nvSpPr>
          <p:cNvPr id="2" name="ตัวแทนวันที่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19BB37A8-0D60-420E-97FE-8C4491013BB3}" type="datetime1">
              <a:rPr lang="th-TH" noProof="0" smtClean="0"/>
              <a:pPr/>
              <a:t>10/05/61</a:t>
            </a:fld>
            <a:endParaRPr lang="th-TH" noProof="0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FC749032-2A07-4AE8-BA90-74324CAE0C87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2206049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กลุ่ม 7"/>
          <p:cNvGrpSpPr/>
          <p:nvPr/>
        </p:nvGrpSpPr>
        <p:grpSpPr>
          <a:xfrm flipV="1">
            <a:off x="1585" y="0"/>
            <a:ext cx="12188827" cy="377952"/>
            <a:chOff x="-1" y="6480048"/>
            <a:chExt cx="12188827" cy="377952"/>
          </a:xfrm>
        </p:grpSpPr>
        <p:sp>
          <p:nvSpPr>
            <p:cNvPr id="9" name="สี่เหลี่ยมผืนผ้า 8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</p:grp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470648" y="2350008"/>
            <a:ext cx="4206240" cy="1993392"/>
          </a:xfrm>
        </p:spPr>
        <p:txBody>
          <a:bodyPr rtlCol="0" anchor="b">
            <a:normAutofit/>
          </a:bodyPr>
          <a:lstStyle>
            <a:lvl1pPr>
              <a:defRPr sz="3400" b="1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 smtClean="0"/>
              <a:t>คลิกเพื่อแก้ไขสไตล์ชื่อเรื่องต้นแบบ</a:t>
            </a:r>
            <a:endParaRPr lang="th-TH" noProof="0" dirty="0"/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758952"/>
            <a:ext cx="6629400" cy="5330952"/>
          </a:xfrm>
        </p:spPr>
        <p:txBody>
          <a:bodyPr rtlCol="0">
            <a:normAutofit/>
          </a:bodyPr>
          <a:lstStyle>
            <a:lvl1pPr>
              <a:defRPr sz="20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>
              <a:defRPr sz="1800">
                <a:latin typeface="Leelawadee" panose="020B0502040204020203" pitchFamily="34" charset="-34"/>
                <a:cs typeface="Leelawadee" panose="020B0502040204020203" pitchFamily="34" charset="-34"/>
              </a:defRPr>
            </a:lvl2pPr>
            <a:lvl3pPr>
              <a:defRPr sz="1600">
                <a:latin typeface="Leelawadee" panose="020B0502040204020203" pitchFamily="34" charset="-34"/>
                <a:cs typeface="Leelawadee" panose="020B0502040204020203" pitchFamily="34" charset="-34"/>
              </a:defRPr>
            </a:lvl3pPr>
            <a:lvl4pPr>
              <a:defRPr sz="1400">
                <a:latin typeface="Leelawadee" panose="020B0502040204020203" pitchFamily="34" charset="-34"/>
                <a:cs typeface="Leelawadee" panose="020B0502040204020203" pitchFamily="34" charset="-34"/>
              </a:defRPr>
            </a:lvl4pPr>
            <a:lvl5pPr>
              <a:defRPr sz="1400">
                <a:latin typeface="Leelawadee" panose="020B0502040204020203" pitchFamily="34" charset="-34"/>
                <a:cs typeface="Leelawadee" panose="020B0502040204020203" pitchFamily="34" charset="-34"/>
              </a:defRPr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smtClean="0"/>
              <a:t>ระดับที่สอง</a:t>
            </a:r>
          </a:p>
          <a:p>
            <a:pPr lvl="2" rtl="0"/>
            <a:r>
              <a:rPr lang="th-TH" noProof="0" smtClean="0"/>
              <a:t>ระดับที่สาม</a:t>
            </a:r>
          </a:p>
          <a:p>
            <a:pPr lvl="3" rtl="0"/>
            <a:r>
              <a:rPr lang="th-TH" noProof="0" smtClean="0"/>
              <a:t>ระดับที่สี่</a:t>
            </a:r>
          </a:p>
          <a:p>
            <a:pPr lvl="4" rtl="0"/>
            <a:r>
              <a:rPr lang="th-TH" noProof="0" smtClean="0"/>
              <a:t>ระดับที่ห้า</a:t>
            </a:r>
            <a:endParaRPr lang="th-TH" noProof="0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7470648" y="4361688"/>
            <a:ext cx="4206240" cy="1728216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r>
              <a:rPr lang="th-TH"/>
              <a:t>เพิ่มท้ายกระดาษ</a:t>
            </a:r>
            <a:endParaRPr lang="th-TH" dirty="0"/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E076E807-93B9-43D5-99C2-76EE0F69959F}" type="datetime1">
              <a:rPr lang="th-TH" smtClean="0"/>
              <a:pPr/>
              <a:t>10/05/61</a:t>
            </a:fld>
            <a:endParaRPr lang="th-TH" dirty="0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FC749032-2A07-4AE8-BA90-74324CAE0C87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8056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กลุ่ม 7"/>
          <p:cNvGrpSpPr/>
          <p:nvPr/>
        </p:nvGrpSpPr>
        <p:grpSpPr>
          <a:xfrm flipV="1">
            <a:off x="1585" y="0"/>
            <a:ext cx="12188827" cy="377952"/>
            <a:chOff x="-1" y="6480048"/>
            <a:chExt cx="12188827" cy="377952"/>
          </a:xfrm>
        </p:grpSpPr>
        <p:sp>
          <p:nvSpPr>
            <p:cNvPr id="9" name="สี่เหลี่ยมผืนผ้า 8"/>
            <p:cNvSpPr/>
            <p:nvPr/>
          </p:nvSpPr>
          <p:spPr>
            <a:xfrm>
              <a:off x="0" y="6583680"/>
              <a:ext cx="12188826" cy="274320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50000"/>
                  </a:schemeClr>
                </a:gs>
                <a:gs pos="0">
                  <a:schemeClr val="accent1">
                    <a:lumMod val="60000"/>
                    <a:lumOff val="40000"/>
                    <a:alpha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sp>
          <p:nvSpPr>
            <p:cNvPr id="10" name="สี่เหลี่ยมผืนผ้า 9"/>
            <p:cNvSpPr/>
            <p:nvPr/>
          </p:nvSpPr>
          <p:spPr>
            <a:xfrm>
              <a:off x="-1" y="6480048"/>
              <a:ext cx="12188826" cy="73152"/>
            </a:xfrm>
            <a:prstGeom prst="rect">
              <a:avLst/>
            </a:prstGeom>
            <a:gradFill flip="none" rotWithShape="1">
              <a:gsLst>
                <a:gs pos="100000">
                  <a:schemeClr val="accent1">
                    <a:alpha val="80000"/>
                  </a:schemeClr>
                </a:gs>
                <a:gs pos="0">
                  <a:schemeClr val="accent1">
                    <a:lumMod val="60000"/>
                    <a:lumOff val="40000"/>
                    <a:alpha val="8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</p:grp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470648" y="2350008"/>
            <a:ext cx="4206240" cy="1993392"/>
          </a:xfrm>
        </p:spPr>
        <p:txBody>
          <a:bodyPr rtlCol="0" anchor="b">
            <a:normAutofit/>
          </a:bodyPr>
          <a:lstStyle>
            <a:lvl1pPr>
              <a:defRPr sz="3400" b="1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pPr rtl="0"/>
            <a:r>
              <a:rPr lang="th-TH" noProof="0" smtClean="0"/>
              <a:t>คลิกเพื่อแก้ไขสไตล์ชื่อเรื่องต้นแบบ</a:t>
            </a:r>
            <a:endParaRPr lang="th-TH" noProof="0" dirty="0"/>
          </a:p>
        </p:txBody>
      </p:sp>
      <p:sp>
        <p:nvSpPr>
          <p:cNvPr id="3" name="ตัวแทนรูปภาพ 2" descr="พื้นที่สำรองเปล่าสำหรับเพิ่มรูปภาพ คลิกบนพื้นที่สำรองแล้วเลือกรูปภาพที่คุณต้องการเพิ่ม"/>
          <p:cNvSpPr>
            <a:spLocks noGrp="1"/>
          </p:cNvSpPr>
          <p:nvPr>
            <p:ph type="pic" idx="1"/>
          </p:nvPr>
        </p:nvSpPr>
        <p:spPr>
          <a:xfrm>
            <a:off x="150811" y="506104"/>
            <a:ext cx="6858002" cy="5843016"/>
          </a:xfrm>
          <a:solidFill>
            <a:schemeClr val="accent1">
              <a:lumMod val="40000"/>
              <a:lumOff val="60000"/>
            </a:schemeClr>
          </a:solidFill>
        </p:spPr>
        <p:txBody>
          <a:bodyPr rtlCol="0">
            <a:normAutofit/>
          </a:bodyPr>
          <a:lstStyle>
            <a:lvl1pPr marL="0" indent="0" algn="ctr">
              <a:buNone/>
              <a:defRPr sz="20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th-TH" noProof="0" smtClean="0"/>
              <a:t>คลิกไอคอนเพื่อเพิ่มรูปภาพ</a:t>
            </a:r>
            <a:endParaRPr lang="th-TH" noProof="0" dirty="0"/>
          </a:p>
        </p:txBody>
      </p:sp>
      <p:sp>
        <p:nvSpPr>
          <p:cNvPr id="4" name="ตัวแทนข้อความ 3"/>
          <p:cNvSpPr>
            <a:spLocks noGrp="1"/>
          </p:cNvSpPr>
          <p:nvPr>
            <p:ph type="body" sz="half" idx="2"/>
          </p:nvPr>
        </p:nvSpPr>
        <p:spPr>
          <a:xfrm>
            <a:off x="7470648" y="4361688"/>
            <a:ext cx="4206240" cy="1728216"/>
          </a:xfrm>
        </p:spPr>
        <p:txBody>
          <a:bodyPr rtlCol="0">
            <a:normAutofit/>
          </a:bodyPr>
          <a:lstStyle>
            <a:lvl1pPr marL="0" indent="0">
              <a:spcBef>
                <a:spcPts val="1200"/>
              </a:spcBef>
              <a:buNone/>
              <a:defRPr sz="1600"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r>
              <a:rPr lang="th-TH" noProof="0" dirty="0"/>
              <a:t>เพิ่มท้ายกระดาษ</a:t>
            </a:r>
          </a:p>
        </p:txBody>
      </p:sp>
      <p:sp>
        <p:nvSpPr>
          <p:cNvPr id="5" name="ตัวแทนวันที่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884E7FDC-2620-4DC1-8697-8E104A731BC9}" type="datetime1">
              <a:rPr lang="th-TH" noProof="0" smtClean="0"/>
              <a:pPr/>
              <a:t>10/05/61</a:t>
            </a:fld>
            <a:endParaRPr lang="th-TH" noProof="0" dirty="0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FC749032-2A07-4AE8-BA90-74324CAE0C87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1009572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th-TH" noProof="0" smtClean="0"/>
              <a:t>คลิกเพื่อแก้ไขสไตล์ชื่อเรื่องต้นแบบ</a:t>
            </a:r>
            <a:endParaRPr lang="th-TH" noProof="0" dirty="0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>
              <a:defRPr/>
            </a:lvl6pPr>
            <a:lvl7pPr>
              <a:defRPr/>
            </a:lvl7pPr>
          </a:lstStyle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smtClean="0"/>
              <a:t>ระดับที่สอง</a:t>
            </a:r>
          </a:p>
          <a:p>
            <a:pPr lvl="2" rtl="0"/>
            <a:r>
              <a:rPr lang="th-TH" noProof="0" smtClean="0"/>
              <a:t>ระดับที่สาม</a:t>
            </a:r>
          </a:p>
          <a:p>
            <a:pPr lvl="3" rtl="0"/>
            <a:r>
              <a:rPr lang="th-TH" noProof="0" smtClean="0"/>
              <a:t>ระดับที่สี่</a:t>
            </a:r>
          </a:p>
          <a:p>
            <a:pPr lvl="4" rtl="0"/>
            <a:r>
              <a:rPr lang="th-TH" noProof="0" smtClean="0"/>
              <a:t>ระดับที่ห้า</a:t>
            </a:r>
            <a:endParaRPr lang="th-TH" noProof="0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h-TH" noProof="0" dirty="0"/>
              <a:t>เพิ่มท้ายกระดาษ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FB04406-B6C7-49C0-9B00-641F06F5F63D}" type="datetime1">
              <a:rPr lang="th-TH" noProof="0" smtClean="0"/>
              <a:t>10/05/61</a:t>
            </a:fld>
            <a:endParaRPr lang="th-TH" noProof="0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th-TH" noProof="0" smtClean="0"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404470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ชื่อเรื่องแนวตั้งและข้อควา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897562"/>
          </a:xfrm>
        </p:spPr>
        <p:txBody>
          <a:bodyPr vert="eaVert" rtlCol="0"/>
          <a:lstStyle/>
          <a:p>
            <a:pPr rtl="0"/>
            <a:r>
              <a:rPr lang="th-TH" noProof="0" smtClean="0"/>
              <a:t>คลิกเพื่อแก้ไขสไตล์ชื่อเรื่องต้นแบบ</a:t>
            </a:r>
            <a:endParaRPr lang="th-TH" noProof="0" dirty="0"/>
          </a:p>
        </p:txBody>
      </p:sp>
      <p:sp>
        <p:nvSpPr>
          <p:cNvPr id="3" name="ตัวแทน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897562"/>
          </a:xfrm>
        </p:spPr>
        <p:txBody>
          <a:bodyPr vert="eaVert" rtlCol="0"/>
          <a:lstStyle/>
          <a:p>
            <a:pPr lvl="0" rtl="0"/>
            <a:r>
              <a:rPr lang="th-TH" noProof="0" smtClean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smtClean="0"/>
              <a:t>ระดับที่สอง</a:t>
            </a:r>
          </a:p>
          <a:p>
            <a:pPr lvl="2" rtl="0"/>
            <a:r>
              <a:rPr lang="th-TH" noProof="0" smtClean="0"/>
              <a:t>ระดับที่สาม</a:t>
            </a:r>
          </a:p>
          <a:p>
            <a:pPr lvl="3" rtl="0"/>
            <a:r>
              <a:rPr lang="th-TH" noProof="0" smtClean="0"/>
              <a:t>ระดับที่สี่</a:t>
            </a:r>
          </a:p>
          <a:p>
            <a:pPr lvl="4" rtl="0"/>
            <a:r>
              <a:rPr lang="th-TH" noProof="0" smtClean="0"/>
              <a:t>ระดับที่ห้า</a:t>
            </a:r>
            <a:endParaRPr lang="th-TH" noProof="0" dirty="0"/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th-TH" noProof="0" dirty="0"/>
              <a:t>เพิ่มท้ายกระดาษ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B099D8E-4677-4932-9CC7-CBBCB689D214}" type="datetime1">
              <a:rPr lang="th-TH" noProof="0" smtClean="0"/>
              <a:t>10/05/61</a:t>
            </a:fld>
            <a:endParaRPr lang="th-TH" noProof="0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FC749032-2A07-4AE8-BA90-74324CAE0C87}" type="slidenum">
              <a:rPr lang="th-TH" noProof="0" smtClean="0"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825529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" name="กลุ่ม 162"/>
          <p:cNvGrpSpPr/>
          <p:nvPr/>
        </p:nvGrpSpPr>
        <p:grpSpPr>
          <a:xfrm>
            <a:off x="7873" y="-19258"/>
            <a:ext cx="12188953" cy="6869723"/>
            <a:chOff x="7873" y="-19258"/>
            <a:chExt cx="12188953" cy="6869723"/>
          </a:xfrm>
        </p:grpSpPr>
        <p:sp>
          <p:nvSpPr>
            <p:cNvPr id="10" name="สี่เหลี่ยมผืนผ้า 9"/>
            <p:cNvSpPr/>
            <p:nvPr/>
          </p:nvSpPr>
          <p:spPr>
            <a:xfrm>
              <a:off x="7873" y="-19258"/>
              <a:ext cx="12188952" cy="6858000"/>
            </a:xfrm>
            <a:prstGeom prst="rect">
              <a:avLst/>
            </a:prstGeom>
            <a:gradFill>
              <a:gsLst>
                <a:gs pos="0">
                  <a:schemeClr val="accent1">
                    <a:lumMod val="20000"/>
                    <a:lumOff val="80000"/>
                  </a:schemeClr>
                </a:gs>
                <a:gs pos="74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th-TH" noProof="0" dirty="0">
                <a:latin typeface="Leelawadee" panose="020B0502040204020203" pitchFamily="34" charset="-34"/>
                <a:cs typeface="Leelawadee" panose="020B0502040204020203" pitchFamily="34" charset="-34"/>
              </a:endParaRPr>
            </a:p>
          </p:txBody>
        </p:sp>
        <p:grpSp>
          <p:nvGrpSpPr>
            <p:cNvPr id="9" name="กลุ่ม 8"/>
            <p:cNvGrpSpPr/>
            <p:nvPr/>
          </p:nvGrpSpPr>
          <p:grpSpPr>
            <a:xfrm>
              <a:off x="7999" y="6472513"/>
              <a:ext cx="12188827" cy="377952"/>
              <a:chOff x="-1" y="6480048"/>
              <a:chExt cx="12188827" cy="377952"/>
            </a:xfrm>
          </p:grpSpPr>
          <p:sp>
            <p:nvSpPr>
              <p:cNvPr id="7" name="สี่เหลี่ยมผืนผ้า 6"/>
              <p:cNvSpPr/>
              <p:nvPr/>
            </p:nvSpPr>
            <p:spPr>
              <a:xfrm>
                <a:off x="0" y="6583680"/>
                <a:ext cx="12188826" cy="274320"/>
              </a:xfrm>
              <a:prstGeom prst="rect">
                <a:avLst/>
              </a:prstGeom>
              <a:gradFill flip="none" rotWithShape="1">
                <a:gsLst>
                  <a:gs pos="100000">
                    <a:schemeClr val="accent1">
                      <a:alpha val="50000"/>
                    </a:schemeClr>
                  </a:gs>
                  <a:gs pos="0">
                    <a:schemeClr val="accent1">
                      <a:lumMod val="60000"/>
                      <a:lumOff val="40000"/>
                      <a:alpha val="5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rtl="0"/>
                <a:endParaRPr lang="th-TH" noProof="0" dirty="0">
                  <a:latin typeface="Leelawadee" panose="020B0502040204020203" pitchFamily="34" charset="-34"/>
                  <a:cs typeface="Leelawadee" panose="020B0502040204020203" pitchFamily="34" charset="-34"/>
                </a:endParaRPr>
              </a:p>
            </p:txBody>
          </p:sp>
          <p:sp>
            <p:nvSpPr>
              <p:cNvPr id="8" name="สี่เหลี่ยมผืนผ้า 7"/>
              <p:cNvSpPr/>
              <p:nvPr/>
            </p:nvSpPr>
            <p:spPr>
              <a:xfrm>
                <a:off x="-1" y="6480048"/>
                <a:ext cx="12188826" cy="73152"/>
              </a:xfrm>
              <a:prstGeom prst="rect">
                <a:avLst/>
              </a:prstGeom>
              <a:gradFill flip="none" rotWithShape="1">
                <a:gsLst>
                  <a:gs pos="100000">
                    <a:schemeClr val="accent1">
                      <a:alpha val="80000"/>
                    </a:schemeClr>
                  </a:gs>
                  <a:gs pos="0">
                    <a:schemeClr val="accent1">
                      <a:lumMod val="60000"/>
                      <a:lumOff val="40000"/>
                      <a:alpha val="8000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 rtl="0"/>
                <a:endParaRPr lang="th-TH" noProof="0" dirty="0">
                  <a:latin typeface="Leelawadee" panose="020B0502040204020203" pitchFamily="34" charset="-34"/>
                  <a:cs typeface="Leelawadee" panose="020B0502040204020203" pitchFamily="34" charset="-34"/>
                </a:endParaRPr>
              </a:p>
            </p:txBody>
          </p:sp>
        </p:grpSp>
        <p:grpSp>
          <p:nvGrpSpPr>
            <p:cNvPr id="48" name="กลุ่ม 47" hidden="1"/>
            <p:cNvGrpSpPr/>
            <p:nvPr/>
          </p:nvGrpSpPr>
          <p:grpSpPr>
            <a:xfrm>
              <a:off x="14350" y="-7605"/>
              <a:ext cx="11722100" cy="6536383"/>
              <a:chOff x="6350" y="6350"/>
              <a:chExt cx="11722100" cy="6536383"/>
            </a:xfrm>
          </p:grpSpPr>
          <p:grpSp>
            <p:nvGrpSpPr>
              <p:cNvPr id="11" name="กลุ่ม 9"/>
              <p:cNvGrpSpPr>
                <a:grpSpLocks/>
              </p:cNvGrpSpPr>
              <p:nvPr/>
            </p:nvGrpSpPr>
            <p:grpSpPr bwMode="auto">
              <a:xfrm>
                <a:off x="6350" y="5340350"/>
                <a:ext cx="673100" cy="673100"/>
                <a:chOff x="4" y="3364"/>
                <a:chExt cx="424" cy="424"/>
              </a:xfrm>
            </p:grpSpPr>
            <p:sp>
              <p:nvSpPr>
                <p:cNvPr id="45" name="วงรี 7"/>
                <p:cNvSpPr>
                  <a:spLocks noChangeArrowheads="1"/>
                </p:cNvSpPr>
                <p:nvPr/>
              </p:nvSpPr>
              <p:spPr bwMode="grayWhite">
                <a:xfrm>
                  <a:off x="4" y="3364"/>
                  <a:ext cx="424" cy="42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46" name="วงรี 8"/>
                <p:cNvSpPr>
                  <a:spLocks noChangeArrowheads="1"/>
                </p:cNvSpPr>
                <p:nvPr/>
              </p:nvSpPr>
              <p:spPr bwMode="grayWhite">
                <a:xfrm>
                  <a:off x="100" y="3460"/>
                  <a:ext cx="63" cy="63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12" name="กลุ่ม 12"/>
              <p:cNvGrpSpPr>
                <a:grpSpLocks/>
              </p:cNvGrpSpPr>
              <p:nvPr/>
            </p:nvGrpSpPr>
            <p:grpSpPr bwMode="auto">
              <a:xfrm>
                <a:off x="539750" y="5873750"/>
                <a:ext cx="292100" cy="292100"/>
                <a:chOff x="340" y="3700"/>
                <a:chExt cx="184" cy="184"/>
              </a:xfrm>
            </p:grpSpPr>
            <p:sp>
              <p:nvSpPr>
                <p:cNvPr id="43" name="วงรี 10"/>
                <p:cNvSpPr>
                  <a:spLocks noChangeArrowheads="1"/>
                </p:cNvSpPr>
                <p:nvPr/>
              </p:nvSpPr>
              <p:spPr bwMode="grayWhite">
                <a:xfrm>
                  <a:off x="340" y="3700"/>
                  <a:ext cx="184" cy="18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44" name="วงรี 11"/>
                <p:cNvSpPr>
                  <a:spLocks noChangeArrowheads="1"/>
                </p:cNvSpPr>
                <p:nvPr/>
              </p:nvSpPr>
              <p:spPr bwMode="grayWhite">
                <a:xfrm>
                  <a:off x="382" y="3742"/>
                  <a:ext cx="24" cy="24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13" name="กลุ่ม 15"/>
              <p:cNvGrpSpPr>
                <a:grpSpLocks/>
              </p:cNvGrpSpPr>
              <p:nvPr/>
            </p:nvGrpSpPr>
            <p:grpSpPr bwMode="auto">
              <a:xfrm>
                <a:off x="131763" y="6038850"/>
                <a:ext cx="444500" cy="444500"/>
                <a:chOff x="83" y="3804"/>
                <a:chExt cx="280" cy="280"/>
              </a:xfrm>
            </p:grpSpPr>
            <p:sp>
              <p:nvSpPr>
                <p:cNvPr id="41" name="วงรี 13"/>
                <p:cNvSpPr>
                  <a:spLocks noChangeArrowheads="1"/>
                </p:cNvSpPr>
                <p:nvPr/>
              </p:nvSpPr>
              <p:spPr bwMode="grayWhite">
                <a:xfrm>
                  <a:off x="83" y="3804"/>
                  <a:ext cx="280" cy="28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42" name="วงรี 14"/>
                <p:cNvSpPr>
                  <a:spLocks noChangeArrowheads="1"/>
                </p:cNvSpPr>
                <p:nvPr/>
              </p:nvSpPr>
              <p:spPr bwMode="grayWhite">
                <a:xfrm>
                  <a:off x="147" y="3868"/>
                  <a:ext cx="39" cy="39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14" name="กลุ่ม 18"/>
              <p:cNvGrpSpPr>
                <a:grpSpLocks/>
              </p:cNvGrpSpPr>
              <p:nvPr/>
            </p:nvGrpSpPr>
            <p:grpSpPr bwMode="auto">
              <a:xfrm>
                <a:off x="2476500" y="6174433"/>
                <a:ext cx="368300" cy="368300"/>
                <a:chOff x="1560" y="4076"/>
                <a:chExt cx="232" cy="232"/>
              </a:xfrm>
            </p:grpSpPr>
            <p:sp>
              <p:nvSpPr>
                <p:cNvPr id="39" name="วงรี 16"/>
                <p:cNvSpPr>
                  <a:spLocks noChangeArrowheads="1"/>
                </p:cNvSpPr>
                <p:nvPr/>
              </p:nvSpPr>
              <p:spPr bwMode="grayWhite">
                <a:xfrm>
                  <a:off x="1560" y="4076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40" name="วงรี 17"/>
                <p:cNvSpPr>
                  <a:spLocks noChangeArrowheads="1"/>
                </p:cNvSpPr>
                <p:nvPr/>
              </p:nvSpPr>
              <p:spPr bwMode="grayWhite">
                <a:xfrm>
                  <a:off x="1613" y="4129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15" name="กลุ่ม 21"/>
              <p:cNvGrpSpPr>
                <a:grpSpLocks/>
              </p:cNvGrpSpPr>
              <p:nvPr/>
            </p:nvGrpSpPr>
            <p:grpSpPr bwMode="auto">
              <a:xfrm>
                <a:off x="6350" y="4425950"/>
                <a:ext cx="368300" cy="368300"/>
                <a:chOff x="4" y="2788"/>
                <a:chExt cx="232" cy="232"/>
              </a:xfrm>
            </p:grpSpPr>
            <p:sp>
              <p:nvSpPr>
                <p:cNvPr id="37" name="วงรี 19"/>
                <p:cNvSpPr>
                  <a:spLocks noChangeArrowheads="1"/>
                </p:cNvSpPr>
                <p:nvPr/>
              </p:nvSpPr>
              <p:spPr bwMode="grayWhite">
                <a:xfrm>
                  <a:off x="4" y="2788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38" name="วงรี 20"/>
                <p:cNvSpPr>
                  <a:spLocks noChangeArrowheads="1"/>
                </p:cNvSpPr>
                <p:nvPr/>
              </p:nvSpPr>
              <p:spPr bwMode="grayWhite">
                <a:xfrm>
                  <a:off x="57" y="2841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16" name="กลุ่ม 24"/>
              <p:cNvGrpSpPr>
                <a:grpSpLocks/>
              </p:cNvGrpSpPr>
              <p:nvPr/>
            </p:nvGrpSpPr>
            <p:grpSpPr bwMode="auto">
              <a:xfrm>
                <a:off x="10674350" y="5808663"/>
                <a:ext cx="673100" cy="673100"/>
                <a:chOff x="4132" y="3844"/>
                <a:chExt cx="424" cy="424"/>
              </a:xfrm>
            </p:grpSpPr>
            <p:sp>
              <p:nvSpPr>
                <p:cNvPr id="35" name="วงรี 22"/>
                <p:cNvSpPr>
                  <a:spLocks noChangeArrowheads="1"/>
                </p:cNvSpPr>
                <p:nvPr/>
              </p:nvSpPr>
              <p:spPr bwMode="grayWhite">
                <a:xfrm>
                  <a:off x="4132" y="3844"/>
                  <a:ext cx="424" cy="424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36" name="วงรี 23"/>
                <p:cNvSpPr>
                  <a:spLocks noChangeArrowheads="1"/>
                </p:cNvSpPr>
                <p:nvPr/>
              </p:nvSpPr>
              <p:spPr bwMode="grayWhite">
                <a:xfrm>
                  <a:off x="4228" y="3940"/>
                  <a:ext cx="63" cy="63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17" name="กลุ่ม 27"/>
              <p:cNvGrpSpPr>
                <a:grpSpLocks/>
              </p:cNvGrpSpPr>
              <p:nvPr/>
            </p:nvGrpSpPr>
            <p:grpSpPr bwMode="auto">
              <a:xfrm>
                <a:off x="10293350" y="6113463"/>
                <a:ext cx="368300" cy="368300"/>
                <a:chOff x="3892" y="4036"/>
                <a:chExt cx="232" cy="232"/>
              </a:xfrm>
            </p:grpSpPr>
            <p:sp>
              <p:nvSpPr>
                <p:cNvPr id="33" name="วงรี 25"/>
                <p:cNvSpPr>
                  <a:spLocks noChangeArrowheads="1"/>
                </p:cNvSpPr>
                <p:nvPr/>
              </p:nvSpPr>
              <p:spPr bwMode="grayWhite">
                <a:xfrm>
                  <a:off x="3892" y="4036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34" name="วงรี 26"/>
                <p:cNvSpPr>
                  <a:spLocks noChangeArrowheads="1"/>
                </p:cNvSpPr>
                <p:nvPr/>
              </p:nvSpPr>
              <p:spPr bwMode="grayWhite">
                <a:xfrm>
                  <a:off x="3945" y="4089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18" name="กลุ่ม 30"/>
              <p:cNvGrpSpPr>
                <a:grpSpLocks/>
              </p:cNvGrpSpPr>
              <p:nvPr/>
            </p:nvGrpSpPr>
            <p:grpSpPr bwMode="auto">
              <a:xfrm>
                <a:off x="11360150" y="5808663"/>
                <a:ext cx="368300" cy="368300"/>
                <a:chOff x="4564" y="3844"/>
                <a:chExt cx="232" cy="232"/>
              </a:xfrm>
            </p:grpSpPr>
            <p:sp>
              <p:nvSpPr>
                <p:cNvPr id="31" name="วงรี 28"/>
                <p:cNvSpPr>
                  <a:spLocks noChangeArrowheads="1"/>
                </p:cNvSpPr>
                <p:nvPr/>
              </p:nvSpPr>
              <p:spPr bwMode="grayWhite">
                <a:xfrm>
                  <a:off x="4564" y="3844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32" name="วงรี 29"/>
                <p:cNvSpPr>
                  <a:spLocks noChangeArrowheads="1"/>
                </p:cNvSpPr>
                <p:nvPr/>
              </p:nvSpPr>
              <p:spPr bwMode="grayWhite">
                <a:xfrm>
                  <a:off x="4617" y="3897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19" name="กลุ่ม 33"/>
              <p:cNvGrpSpPr>
                <a:grpSpLocks/>
              </p:cNvGrpSpPr>
              <p:nvPr/>
            </p:nvGrpSpPr>
            <p:grpSpPr bwMode="auto">
              <a:xfrm>
                <a:off x="11087100" y="1901952"/>
                <a:ext cx="520700" cy="520700"/>
                <a:chOff x="5420" y="1139"/>
                <a:chExt cx="328" cy="328"/>
              </a:xfrm>
            </p:grpSpPr>
            <p:sp>
              <p:nvSpPr>
                <p:cNvPr id="29" name="วงรี 31"/>
                <p:cNvSpPr>
                  <a:spLocks noChangeArrowheads="1"/>
                </p:cNvSpPr>
                <p:nvPr/>
              </p:nvSpPr>
              <p:spPr bwMode="grayWhite">
                <a:xfrm>
                  <a:off x="5420" y="1139"/>
                  <a:ext cx="328" cy="328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30" name="วงรี 32"/>
                <p:cNvSpPr>
                  <a:spLocks noChangeArrowheads="1"/>
                </p:cNvSpPr>
                <p:nvPr/>
              </p:nvSpPr>
              <p:spPr bwMode="grayWhite">
                <a:xfrm>
                  <a:off x="5495" y="1214"/>
                  <a:ext cx="47" cy="47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20" name="กลุ่ม 36"/>
              <p:cNvGrpSpPr>
                <a:grpSpLocks/>
              </p:cNvGrpSpPr>
              <p:nvPr/>
            </p:nvGrpSpPr>
            <p:grpSpPr bwMode="auto">
              <a:xfrm>
                <a:off x="11176000" y="2614739"/>
                <a:ext cx="215900" cy="215900"/>
                <a:chOff x="5476" y="1588"/>
                <a:chExt cx="136" cy="136"/>
              </a:xfrm>
            </p:grpSpPr>
            <p:sp>
              <p:nvSpPr>
                <p:cNvPr id="27" name="วงรี 34"/>
                <p:cNvSpPr>
                  <a:spLocks noChangeArrowheads="1"/>
                </p:cNvSpPr>
                <p:nvPr/>
              </p:nvSpPr>
              <p:spPr bwMode="grayWhite">
                <a:xfrm>
                  <a:off x="5476" y="1588"/>
                  <a:ext cx="136" cy="136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28" name="วงรี 35"/>
                <p:cNvSpPr>
                  <a:spLocks noChangeArrowheads="1"/>
                </p:cNvSpPr>
                <p:nvPr/>
              </p:nvSpPr>
              <p:spPr bwMode="grayWhite">
                <a:xfrm>
                  <a:off x="5508" y="1620"/>
                  <a:ext cx="16" cy="16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21" name="กลุ่ม 39"/>
              <p:cNvGrpSpPr>
                <a:grpSpLocks/>
              </p:cNvGrpSpPr>
              <p:nvPr/>
            </p:nvGrpSpPr>
            <p:grpSpPr bwMode="auto">
              <a:xfrm>
                <a:off x="1377950" y="6350"/>
                <a:ext cx="520700" cy="520700"/>
                <a:chOff x="868" y="4"/>
                <a:chExt cx="328" cy="328"/>
              </a:xfrm>
            </p:grpSpPr>
            <p:sp>
              <p:nvSpPr>
                <p:cNvPr id="25" name="วงรี 37"/>
                <p:cNvSpPr>
                  <a:spLocks noChangeArrowheads="1"/>
                </p:cNvSpPr>
                <p:nvPr/>
              </p:nvSpPr>
              <p:spPr bwMode="grayWhite">
                <a:xfrm>
                  <a:off x="868" y="4"/>
                  <a:ext cx="328" cy="328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26" name="วงรี 38"/>
                <p:cNvSpPr>
                  <a:spLocks noChangeArrowheads="1"/>
                </p:cNvSpPr>
                <p:nvPr/>
              </p:nvSpPr>
              <p:spPr bwMode="grayWhite">
                <a:xfrm>
                  <a:off x="942" y="78"/>
                  <a:ext cx="48" cy="48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22" name="กลุ่ม 42"/>
              <p:cNvGrpSpPr>
                <a:grpSpLocks/>
              </p:cNvGrpSpPr>
              <p:nvPr/>
            </p:nvGrpSpPr>
            <p:grpSpPr bwMode="auto">
              <a:xfrm>
                <a:off x="1911350" y="158750"/>
                <a:ext cx="368300" cy="368300"/>
                <a:chOff x="1204" y="100"/>
                <a:chExt cx="232" cy="232"/>
              </a:xfrm>
            </p:grpSpPr>
            <p:sp>
              <p:nvSpPr>
                <p:cNvPr id="23" name="วงรี 40"/>
                <p:cNvSpPr>
                  <a:spLocks noChangeArrowheads="1"/>
                </p:cNvSpPr>
                <p:nvPr/>
              </p:nvSpPr>
              <p:spPr bwMode="grayWhite">
                <a:xfrm>
                  <a:off x="1204" y="100"/>
                  <a:ext cx="232" cy="232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24" name="วงรี 41"/>
                <p:cNvSpPr>
                  <a:spLocks noChangeArrowheads="1"/>
                </p:cNvSpPr>
                <p:nvPr/>
              </p:nvSpPr>
              <p:spPr bwMode="grayWhite">
                <a:xfrm>
                  <a:off x="1257" y="153"/>
                  <a:ext cx="32" cy="32"/>
                </a:xfrm>
                <a:prstGeom prst="ellipse">
                  <a:avLst/>
                </a:prstGeom>
                <a:solidFill>
                  <a:schemeClr val="tx1"/>
                </a:solidFill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</p:grpSp>
        <p:grpSp>
          <p:nvGrpSpPr>
            <p:cNvPr id="162" name="กลุ่ม 161"/>
            <p:cNvGrpSpPr/>
            <p:nvPr/>
          </p:nvGrpSpPr>
          <p:grpSpPr>
            <a:xfrm>
              <a:off x="14350" y="-7605"/>
              <a:ext cx="11722100" cy="6536383"/>
              <a:chOff x="14350" y="-7605"/>
              <a:chExt cx="11722100" cy="6536383"/>
            </a:xfrm>
          </p:grpSpPr>
          <p:grpSp>
            <p:nvGrpSpPr>
              <p:cNvPr id="86" name="กลุ่ม 85"/>
              <p:cNvGrpSpPr/>
              <p:nvPr/>
            </p:nvGrpSpPr>
            <p:grpSpPr>
              <a:xfrm>
                <a:off x="14350" y="5326395"/>
                <a:ext cx="673100" cy="673100"/>
                <a:chOff x="14350" y="5326395"/>
                <a:chExt cx="673100" cy="673100"/>
              </a:xfrm>
            </p:grpSpPr>
            <p:sp>
              <p:nvSpPr>
                <p:cNvPr id="83" name="วงรี 7"/>
                <p:cNvSpPr>
                  <a:spLocks noChangeArrowheads="1"/>
                </p:cNvSpPr>
                <p:nvPr/>
              </p:nvSpPr>
              <p:spPr bwMode="grayWhite">
                <a:xfrm>
                  <a:off x="14350" y="5326395"/>
                  <a:ext cx="673100" cy="673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84" name="วงรี 8"/>
                <p:cNvSpPr>
                  <a:spLocks noChangeArrowheads="1"/>
                </p:cNvSpPr>
                <p:nvPr/>
              </p:nvSpPr>
              <p:spPr bwMode="grayWhite">
                <a:xfrm>
                  <a:off x="166750" y="5478795"/>
                  <a:ext cx="100013" cy="1000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87" name="กลุ่ม 86"/>
              <p:cNvGrpSpPr/>
              <p:nvPr/>
            </p:nvGrpSpPr>
            <p:grpSpPr>
              <a:xfrm>
                <a:off x="547750" y="5859795"/>
                <a:ext cx="292100" cy="292100"/>
                <a:chOff x="547750" y="5859795"/>
                <a:chExt cx="292100" cy="292100"/>
              </a:xfrm>
            </p:grpSpPr>
            <p:sp>
              <p:nvSpPr>
                <p:cNvPr id="81" name="วงรี 10"/>
                <p:cNvSpPr>
                  <a:spLocks noChangeArrowheads="1"/>
                </p:cNvSpPr>
                <p:nvPr/>
              </p:nvSpPr>
              <p:spPr bwMode="grayWhite">
                <a:xfrm>
                  <a:off x="547750" y="5859795"/>
                  <a:ext cx="292100" cy="292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82" name="วงรี 11"/>
                <p:cNvSpPr>
                  <a:spLocks noChangeArrowheads="1"/>
                </p:cNvSpPr>
                <p:nvPr/>
              </p:nvSpPr>
              <p:spPr bwMode="grayWhite">
                <a:xfrm>
                  <a:off x="614425" y="5926470"/>
                  <a:ext cx="38100" cy="381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88" name="กลุ่ม 87"/>
              <p:cNvGrpSpPr/>
              <p:nvPr/>
            </p:nvGrpSpPr>
            <p:grpSpPr>
              <a:xfrm>
                <a:off x="139763" y="6024895"/>
                <a:ext cx="444500" cy="444500"/>
                <a:chOff x="139763" y="6024895"/>
                <a:chExt cx="444500" cy="444500"/>
              </a:xfrm>
            </p:grpSpPr>
            <p:sp>
              <p:nvSpPr>
                <p:cNvPr id="79" name="วงรี 13"/>
                <p:cNvSpPr>
                  <a:spLocks noChangeArrowheads="1"/>
                </p:cNvSpPr>
                <p:nvPr/>
              </p:nvSpPr>
              <p:spPr bwMode="grayWhite">
                <a:xfrm>
                  <a:off x="139763" y="6024895"/>
                  <a:ext cx="444500" cy="4445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80" name="วงรี 14"/>
                <p:cNvSpPr>
                  <a:spLocks noChangeArrowheads="1"/>
                </p:cNvSpPr>
                <p:nvPr/>
              </p:nvSpPr>
              <p:spPr bwMode="grayWhite">
                <a:xfrm>
                  <a:off x="241363" y="6126495"/>
                  <a:ext cx="61913" cy="619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89" name="กลุ่ม 88"/>
              <p:cNvGrpSpPr/>
              <p:nvPr/>
            </p:nvGrpSpPr>
            <p:grpSpPr>
              <a:xfrm>
                <a:off x="2484500" y="6160478"/>
                <a:ext cx="368300" cy="368300"/>
                <a:chOff x="2484500" y="6160478"/>
                <a:chExt cx="368300" cy="368300"/>
              </a:xfrm>
            </p:grpSpPr>
            <p:sp>
              <p:nvSpPr>
                <p:cNvPr id="77" name="วงรี 16"/>
                <p:cNvSpPr>
                  <a:spLocks noChangeArrowheads="1"/>
                </p:cNvSpPr>
                <p:nvPr/>
              </p:nvSpPr>
              <p:spPr bwMode="grayWhite">
                <a:xfrm>
                  <a:off x="2484500" y="616047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78" name="วงรี 17"/>
                <p:cNvSpPr>
                  <a:spLocks noChangeArrowheads="1"/>
                </p:cNvSpPr>
                <p:nvPr/>
              </p:nvSpPr>
              <p:spPr bwMode="grayWhite">
                <a:xfrm>
                  <a:off x="2568638" y="624461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90" name="กลุ่ม 89"/>
              <p:cNvGrpSpPr/>
              <p:nvPr/>
            </p:nvGrpSpPr>
            <p:grpSpPr>
              <a:xfrm>
                <a:off x="14350" y="4411995"/>
                <a:ext cx="368300" cy="368300"/>
                <a:chOff x="14350" y="4411995"/>
                <a:chExt cx="368300" cy="368300"/>
              </a:xfrm>
            </p:grpSpPr>
            <p:sp>
              <p:nvSpPr>
                <p:cNvPr id="75" name="วงรี 19"/>
                <p:cNvSpPr>
                  <a:spLocks noChangeArrowheads="1"/>
                </p:cNvSpPr>
                <p:nvPr/>
              </p:nvSpPr>
              <p:spPr bwMode="grayWhite">
                <a:xfrm>
                  <a:off x="14350" y="4411995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76" name="วงรี 20"/>
                <p:cNvSpPr>
                  <a:spLocks noChangeArrowheads="1"/>
                </p:cNvSpPr>
                <p:nvPr/>
              </p:nvSpPr>
              <p:spPr bwMode="grayWhite">
                <a:xfrm>
                  <a:off x="98488" y="4496133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91" name="กลุ่ม 90"/>
              <p:cNvGrpSpPr/>
              <p:nvPr/>
            </p:nvGrpSpPr>
            <p:grpSpPr>
              <a:xfrm>
                <a:off x="10682350" y="5794708"/>
                <a:ext cx="673100" cy="673100"/>
                <a:chOff x="10682350" y="5794708"/>
                <a:chExt cx="673100" cy="673100"/>
              </a:xfrm>
            </p:grpSpPr>
            <p:sp>
              <p:nvSpPr>
                <p:cNvPr id="73" name="วงรี 22"/>
                <p:cNvSpPr>
                  <a:spLocks noChangeArrowheads="1"/>
                </p:cNvSpPr>
                <p:nvPr/>
              </p:nvSpPr>
              <p:spPr bwMode="grayWhite">
                <a:xfrm>
                  <a:off x="10682350" y="5794708"/>
                  <a:ext cx="673100" cy="6731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74" name="วงรี 23"/>
                <p:cNvSpPr>
                  <a:spLocks noChangeArrowheads="1"/>
                </p:cNvSpPr>
                <p:nvPr/>
              </p:nvSpPr>
              <p:spPr bwMode="grayWhite">
                <a:xfrm>
                  <a:off x="10834750" y="5947108"/>
                  <a:ext cx="100013" cy="1000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92" name="กลุ่ม 91"/>
              <p:cNvGrpSpPr/>
              <p:nvPr/>
            </p:nvGrpSpPr>
            <p:grpSpPr>
              <a:xfrm>
                <a:off x="10301350" y="6099508"/>
                <a:ext cx="368300" cy="368300"/>
                <a:chOff x="10301350" y="6099508"/>
                <a:chExt cx="368300" cy="368300"/>
              </a:xfrm>
            </p:grpSpPr>
            <p:sp>
              <p:nvSpPr>
                <p:cNvPr id="71" name="วงรี 25"/>
                <p:cNvSpPr>
                  <a:spLocks noChangeArrowheads="1"/>
                </p:cNvSpPr>
                <p:nvPr/>
              </p:nvSpPr>
              <p:spPr bwMode="grayWhite">
                <a:xfrm>
                  <a:off x="10301350" y="609950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72" name="วงรี 26"/>
                <p:cNvSpPr>
                  <a:spLocks noChangeArrowheads="1"/>
                </p:cNvSpPr>
                <p:nvPr/>
              </p:nvSpPr>
              <p:spPr bwMode="grayWhite">
                <a:xfrm>
                  <a:off x="10385488" y="618364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93" name="กลุ่ม 92"/>
              <p:cNvGrpSpPr/>
              <p:nvPr/>
            </p:nvGrpSpPr>
            <p:grpSpPr>
              <a:xfrm>
                <a:off x="11368150" y="5794708"/>
                <a:ext cx="368300" cy="368300"/>
                <a:chOff x="11368150" y="5794708"/>
                <a:chExt cx="368300" cy="368300"/>
              </a:xfrm>
            </p:grpSpPr>
            <p:sp>
              <p:nvSpPr>
                <p:cNvPr id="69" name="วงรี 28"/>
                <p:cNvSpPr>
                  <a:spLocks noChangeArrowheads="1"/>
                </p:cNvSpPr>
                <p:nvPr/>
              </p:nvSpPr>
              <p:spPr bwMode="grayWhite">
                <a:xfrm>
                  <a:off x="11368150" y="5794708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70" name="วงรี 29"/>
                <p:cNvSpPr>
                  <a:spLocks noChangeArrowheads="1"/>
                </p:cNvSpPr>
                <p:nvPr/>
              </p:nvSpPr>
              <p:spPr bwMode="grayWhite">
                <a:xfrm>
                  <a:off x="11452288" y="5878846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94" name="กลุ่ม 93"/>
              <p:cNvGrpSpPr/>
              <p:nvPr/>
            </p:nvGrpSpPr>
            <p:grpSpPr>
              <a:xfrm>
                <a:off x="11095100" y="1887997"/>
                <a:ext cx="520700" cy="520700"/>
                <a:chOff x="11095100" y="1887997"/>
                <a:chExt cx="520700" cy="520700"/>
              </a:xfrm>
            </p:grpSpPr>
            <p:sp>
              <p:nvSpPr>
                <p:cNvPr id="67" name="วงรี 31"/>
                <p:cNvSpPr>
                  <a:spLocks noChangeArrowheads="1"/>
                </p:cNvSpPr>
                <p:nvPr/>
              </p:nvSpPr>
              <p:spPr bwMode="grayWhite">
                <a:xfrm>
                  <a:off x="11095100" y="1887997"/>
                  <a:ext cx="520700" cy="5207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68" name="วงรี 32"/>
                <p:cNvSpPr>
                  <a:spLocks noChangeArrowheads="1"/>
                </p:cNvSpPr>
                <p:nvPr/>
              </p:nvSpPr>
              <p:spPr bwMode="grayWhite">
                <a:xfrm>
                  <a:off x="11214163" y="2007060"/>
                  <a:ext cx="74613" cy="74613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95" name="กลุ่ม 94"/>
              <p:cNvGrpSpPr/>
              <p:nvPr/>
            </p:nvGrpSpPr>
            <p:grpSpPr>
              <a:xfrm>
                <a:off x="11184000" y="2600784"/>
                <a:ext cx="215900" cy="215900"/>
                <a:chOff x="11184000" y="2600784"/>
                <a:chExt cx="215900" cy="215900"/>
              </a:xfrm>
            </p:grpSpPr>
            <p:sp>
              <p:nvSpPr>
                <p:cNvPr id="65" name="วงรี 34"/>
                <p:cNvSpPr>
                  <a:spLocks noChangeArrowheads="1"/>
                </p:cNvSpPr>
                <p:nvPr/>
              </p:nvSpPr>
              <p:spPr bwMode="grayWhite">
                <a:xfrm>
                  <a:off x="11184000" y="2600784"/>
                  <a:ext cx="215900" cy="2159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66" name="วงรี 35"/>
                <p:cNvSpPr>
                  <a:spLocks noChangeArrowheads="1"/>
                </p:cNvSpPr>
                <p:nvPr/>
              </p:nvSpPr>
              <p:spPr bwMode="grayWhite">
                <a:xfrm>
                  <a:off x="11234800" y="2651584"/>
                  <a:ext cx="25400" cy="254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160" name="กลุ่ม 159"/>
              <p:cNvGrpSpPr/>
              <p:nvPr/>
            </p:nvGrpSpPr>
            <p:grpSpPr>
              <a:xfrm>
                <a:off x="1385950" y="-7605"/>
                <a:ext cx="520700" cy="520700"/>
                <a:chOff x="1385950" y="-7605"/>
                <a:chExt cx="520700" cy="520700"/>
              </a:xfrm>
            </p:grpSpPr>
            <p:sp>
              <p:nvSpPr>
                <p:cNvPr id="63" name="วงรี 37"/>
                <p:cNvSpPr>
                  <a:spLocks noChangeArrowheads="1"/>
                </p:cNvSpPr>
                <p:nvPr/>
              </p:nvSpPr>
              <p:spPr bwMode="grayWhite">
                <a:xfrm>
                  <a:off x="1385950" y="-7605"/>
                  <a:ext cx="520700" cy="5207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64" name="วงรี 38"/>
                <p:cNvSpPr>
                  <a:spLocks noChangeArrowheads="1"/>
                </p:cNvSpPr>
                <p:nvPr/>
              </p:nvSpPr>
              <p:spPr bwMode="grayWhite">
                <a:xfrm>
                  <a:off x="1503425" y="109870"/>
                  <a:ext cx="76200" cy="762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  <p:grpSp>
            <p:nvGrpSpPr>
              <p:cNvPr id="161" name="กลุ่ม 160"/>
              <p:cNvGrpSpPr/>
              <p:nvPr/>
            </p:nvGrpSpPr>
            <p:grpSpPr>
              <a:xfrm>
                <a:off x="1919350" y="144795"/>
                <a:ext cx="368300" cy="368300"/>
                <a:chOff x="1919350" y="144795"/>
                <a:chExt cx="368300" cy="368300"/>
              </a:xfrm>
            </p:grpSpPr>
            <p:sp>
              <p:nvSpPr>
                <p:cNvPr id="61" name="วงรี 40"/>
                <p:cNvSpPr>
                  <a:spLocks noChangeArrowheads="1"/>
                </p:cNvSpPr>
                <p:nvPr/>
              </p:nvSpPr>
              <p:spPr bwMode="grayWhite">
                <a:xfrm>
                  <a:off x="1919350" y="144795"/>
                  <a:ext cx="368300" cy="368300"/>
                </a:xfrm>
                <a:prstGeom prst="ellipse">
                  <a:avLst/>
                </a:prstGeom>
                <a:noFill/>
                <a:ln w="12700">
                  <a:solidFill>
                    <a:schemeClr val="accent1">
                      <a:lumMod val="50000"/>
                    </a:schemeClr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  <p:sp>
              <p:nvSpPr>
                <p:cNvPr id="62" name="วงรี 41"/>
                <p:cNvSpPr>
                  <a:spLocks noChangeArrowheads="1"/>
                </p:cNvSpPr>
                <p:nvPr/>
              </p:nvSpPr>
              <p:spPr bwMode="grayWhite">
                <a:xfrm>
                  <a:off x="2003488" y="228933"/>
                  <a:ext cx="50800" cy="50800"/>
                </a:xfrm>
                <a:prstGeom prst="ellipse">
                  <a:avLst/>
                </a:prstGeom>
                <a:solidFill>
                  <a:schemeClr val="accent1">
                    <a:lumMod val="60000"/>
                    <a:lumOff val="40000"/>
                  </a:schemeClr>
                </a:solidFill>
                <a:ln w="12700">
                  <a:noFill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rtlCol="0" anchor="ctr"/>
                <a:lstStyle/>
                <a:p>
                  <a:pPr rtl="0"/>
                  <a:endParaRPr lang="th-TH" noProof="0" dirty="0">
                    <a:latin typeface="Leelawadee" panose="020B0502040204020203" pitchFamily="34" charset="-34"/>
                    <a:cs typeface="Leelawadee" panose="020B0502040204020203" pitchFamily="34" charset="-34"/>
                  </a:endParaRPr>
                </a:p>
              </p:txBody>
            </p:sp>
          </p:grpSp>
        </p:grpSp>
      </p:grpSp>
      <p:sp>
        <p:nvSpPr>
          <p:cNvPr id="2" name="ตัวแทนชื่อเรื่อง 1"/>
          <p:cNvSpPr>
            <a:spLocks noGrp="1"/>
          </p:cNvSpPr>
          <p:nvPr>
            <p:ph type="title"/>
          </p:nvPr>
        </p:nvSpPr>
        <p:spPr>
          <a:xfrm>
            <a:off x="1341120" y="467360"/>
            <a:ext cx="950976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th-TH" noProof="0" dirty="0"/>
              <a:t>คลิกเพื่อแก้ไขสไตล์ชื่อเรื่องต้นแบบ</a:t>
            </a:r>
          </a:p>
        </p:txBody>
      </p:sp>
      <p:sp>
        <p:nvSpPr>
          <p:cNvPr id="3" name="ตัวแทนข้อความ 2"/>
          <p:cNvSpPr>
            <a:spLocks noGrp="1"/>
          </p:cNvSpPr>
          <p:nvPr>
            <p:ph type="body" idx="1"/>
          </p:nvPr>
        </p:nvSpPr>
        <p:spPr>
          <a:xfrm>
            <a:off x="1341120" y="1901952"/>
            <a:ext cx="9509760" cy="41276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th-TH" noProof="0" dirty="0"/>
              <a:t>คลิกเพื่อแก้ไขสไตล์ของข้อความต้นแบบ</a:t>
            </a:r>
          </a:p>
          <a:p>
            <a:pPr lvl="1" rtl="0"/>
            <a:r>
              <a:rPr lang="th-TH" noProof="0" dirty="0"/>
              <a:t>ระดับที่สอง</a:t>
            </a:r>
          </a:p>
          <a:p>
            <a:pPr lvl="2" rtl="0"/>
            <a:r>
              <a:rPr lang="th-TH" noProof="0" dirty="0"/>
              <a:t>ระดับที่สาม</a:t>
            </a:r>
          </a:p>
          <a:p>
            <a:pPr lvl="3" rtl="0"/>
            <a:r>
              <a:rPr lang="th-TH" noProof="0" dirty="0"/>
              <a:t>ระดับที่สี่</a:t>
            </a:r>
          </a:p>
          <a:p>
            <a:pPr lvl="4" rtl="0"/>
            <a:r>
              <a:rPr lang="th-TH" noProof="0" dirty="0"/>
              <a:t>ระดับที่ห้า</a:t>
            </a:r>
          </a:p>
        </p:txBody>
      </p:sp>
      <p:sp>
        <p:nvSpPr>
          <p:cNvPr id="5" name="ตัวแทน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1341120" y="6598763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r>
              <a:rPr lang="th-TH" noProof="0" dirty="0"/>
              <a:t>เพิ่มท้ายกระดาษ</a:t>
            </a:r>
          </a:p>
        </p:txBody>
      </p:sp>
      <p:sp>
        <p:nvSpPr>
          <p:cNvPr id="4" name="ตัวแทนวันที่ 3"/>
          <p:cNvSpPr>
            <a:spLocks noGrp="1"/>
          </p:cNvSpPr>
          <p:nvPr>
            <p:ph type="dt" sz="half" idx="2"/>
          </p:nvPr>
        </p:nvSpPr>
        <p:spPr>
          <a:xfrm>
            <a:off x="8875776" y="6598763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91A59362-B554-441B-846E-4ACA3DEDBDDC}" type="datetime1">
              <a:rPr lang="th-TH" noProof="0" smtClean="0"/>
              <a:pPr/>
              <a:t>10/05/61</a:t>
            </a:fld>
            <a:endParaRPr lang="th-TH" noProof="0" dirty="0"/>
          </a:p>
        </p:txBody>
      </p:sp>
      <p:sp>
        <p:nvSpPr>
          <p:cNvPr id="6" name="ตัวแทนหมายเลขสไลด์ 5"/>
          <p:cNvSpPr>
            <a:spLocks noGrp="1"/>
          </p:cNvSpPr>
          <p:nvPr>
            <p:ph type="sldNum" sz="quarter" idx="4"/>
          </p:nvPr>
        </p:nvSpPr>
        <p:spPr>
          <a:xfrm>
            <a:off x="10210800" y="6598763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Leelawadee" panose="020B0502040204020203" pitchFamily="34" charset="-34"/>
                <a:cs typeface="Leelawadee" panose="020B0502040204020203" pitchFamily="34" charset="-34"/>
              </a:defRPr>
            </a:lvl1pPr>
          </a:lstStyle>
          <a:p>
            <a:fld id="{FC749032-2A07-4AE8-BA90-74324CAE0C87}" type="slidenum">
              <a:rPr lang="th-TH" noProof="0" smtClean="0"/>
              <a:pPr/>
              <a:t>‹#›</a:t>
            </a:fld>
            <a:endParaRPr lang="th-TH" noProof="0" dirty="0"/>
          </a:p>
        </p:txBody>
      </p:sp>
    </p:spTree>
    <p:extLst>
      <p:ext uri="{BB962C8B-B14F-4D97-AF65-F5344CB8AC3E}">
        <p14:creationId xmlns:p14="http://schemas.microsoft.com/office/powerpoint/2010/main" val="6786584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b="1" kern="1200">
          <a:solidFill>
            <a:schemeClr val="tx2"/>
          </a:solidFill>
          <a:latin typeface="Leelawadee" panose="020B0502040204020203" pitchFamily="34" charset="-34"/>
          <a:ea typeface="+mj-ea"/>
          <a:cs typeface="Leelawadee" panose="020B0502040204020203" pitchFamily="34" charset="-34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2000" kern="1200">
          <a:solidFill>
            <a:schemeClr val="tx2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800" kern="1200">
          <a:solidFill>
            <a:schemeClr val="tx2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600" kern="1200">
          <a:solidFill>
            <a:schemeClr val="tx2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Leelawadee" panose="020B0502040204020203" pitchFamily="34" charset="-34"/>
          <a:ea typeface="+mn-ea"/>
          <a:cs typeface="Leelawadee" panose="020B0502040204020203" pitchFamily="34" charset="-34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Char char="o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606040" indent="0" algn="l" defTabSz="914400" rtl="0" eaLnBrk="1" latinLnBrk="0" hangingPunct="1">
        <a:lnSpc>
          <a:spcPct val="90000"/>
        </a:lnSpc>
        <a:spcBef>
          <a:spcPts val="800"/>
        </a:spcBef>
        <a:buClr>
          <a:schemeClr val="accent2">
            <a:lumMod val="75000"/>
          </a:schemeClr>
        </a:buClr>
        <a:buSzPct val="80000"/>
        <a:buFont typeface="Courier New" panose="02070309020205020404" pitchFamily="49" charset="0"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openxmlformats.org/officeDocument/2006/relationships/image" Target="../media/image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กล่องข้อความ 2"/>
          <p:cNvSpPr txBox="1"/>
          <p:nvPr/>
        </p:nvSpPr>
        <p:spPr>
          <a:xfrm>
            <a:off x="2258548" y="156113"/>
            <a:ext cx="8052436" cy="707886"/>
          </a:xfrm>
          <a:prstGeom prst="rect">
            <a:avLst/>
          </a:prstGeom>
          <a:noFill/>
          <a:ln>
            <a:solidFill>
              <a:srgbClr val="39302A"/>
            </a:solidFill>
            <a:prstDash val="solid"/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          </a:t>
            </a:r>
            <a:r>
              <a:rPr kumimoji="0" lang="th-TH" sz="36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ด่านศุลกากรบึงกาฬ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cs typeface="Angsana New" panose="02020603050405020304" pitchFamily="18" charset="-34"/>
              </a:rPr>
              <a:t>   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cs typeface="Angsana New" panose="02020603050405020304" pitchFamily="18" charset="-34"/>
              </a:rPr>
              <a:t>B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cs typeface="Angsana New" panose="02020603050405020304" pitchFamily="18" charset="-34"/>
              </a:rPr>
              <a:t>UENGKAN  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cs typeface="Angsana New" panose="02020603050405020304" pitchFamily="18" charset="-34"/>
              </a:rPr>
              <a:t>C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cs typeface="Angsana New" panose="02020603050405020304" pitchFamily="18" charset="-34"/>
              </a:rPr>
              <a:t>USTOMS </a:t>
            </a:r>
            <a:r>
              <a:rPr kumimoji="0" 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cs typeface="Angsana New" panose="02020603050405020304" pitchFamily="18" charset="-34"/>
              </a:rPr>
              <a:t>H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 New" panose="02020603050405020304" pitchFamily="18" charset="-34"/>
                <a:cs typeface="Angsana New" panose="02020603050405020304" pitchFamily="18" charset="-34"/>
              </a:rPr>
              <a:t>OUSE</a:t>
            </a:r>
            <a:endParaRPr kumimoji="0" lang="th-TH" sz="32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pic>
        <p:nvPicPr>
          <p:cNvPr id="4" name="Picture 17" descr="I:\Soolakakon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402225" y="212617"/>
            <a:ext cx="449898" cy="5948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กล่องข้อความ 4"/>
          <p:cNvSpPr txBox="1"/>
          <p:nvPr/>
        </p:nvSpPr>
        <p:spPr>
          <a:xfrm>
            <a:off x="800099" y="1069339"/>
            <a:ext cx="10496551" cy="498598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txBody>
          <a:bodyPr wrap="square" rtlCol="0" anchor="ctr" anchorCtr="1">
            <a:spAutoFit/>
          </a:bodyPr>
          <a:lstStyle/>
          <a:p>
            <a:pPr algn="thaiDist"/>
            <a:r>
              <a:rPr lang="th-TH" sz="2400" dirty="0" smtClean="0"/>
              <a:t>	</a:t>
            </a:r>
            <a:r>
              <a:rPr lang="th-TH" sz="2400" dirty="0" smtClean="0"/>
              <a:t>   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เมื่อ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วันที่ 9 พฤษภาคม 2561 นายประสงค์ศักดิ์ บุญมา นายด่านศุลกากรบึงกาฬ และคณะได้ให้การ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ต้อนรับ</a:t>
            </a:r>
          </a:p>
          <a:p>
            <a:pPr algn="thaiDist"/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นายก</a:t>
            </a:r>
            <a:r>
              <a:rPr lang="th-TH" sz="2400" b="1" dirty="0" err="1">
                <a:latin typeface="TH SarabunPSK" panose="020B0500040200020003" pitchFamily="34" charset="-34"/>
                <a:cs typeface="TH SarabunPSK" panose="020B0500040200020003" pitchFamily="34" charset="-34"/>
              </a:rPr>
              <a:t>ฤษฎา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 ทองธรรมชาติ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ผู้อำนวยการสำนักงาน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ศุลกากร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ภาคที่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 ในโอกาสที่ได้มาตรวจเยี่ยมด่านศุลกากรบึงกาฬ ให้นโยบาย แนะนำแนวทางการปฏิบัติพิธีการตรวจปล่อยของกองในลักษณะ </a:t>
            </a:r>
            <a:r>
              <a:rPr lang="en-US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Partly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การเข้มงวดในการตรวจสอบน้ำมันส่งออก การป้องกันและปราบปรามของลักลอบตามแนวชายแดน การเร่งรัดคดีของกลางและของตกค้าง ในการนี้ นายด่าน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ฯได้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รายงานถึงผลงานการแก้ไขปัญหาและพัฒนา ด้านบริหารจัดการ ด้านพัสดุและสถานที่ ด้าน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การเงินฯ 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ด้านพิธีการ ของกลางและของตกค้าง ที่ผ่าน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มา  ความ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พร้อมในปัจจุบันทางด้านโครงสร้างพื้นฐาน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ระบบเครื่อง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เอ็กซเรย์และเครื่องชั่งน้ำหนักของเอกชนที่ตั้งอยู่ข้างด่านฯ สำหรับอำนวยความสะดวกด้านพิธีการแก่ผู้นำเข้า-ส่งออก โดยเฉพาะการนำเข้าของกอง ผู้นำเข้าสามารถ </a:t>
            </a:r>
            <a:r>
              <a:rPr lang="th-TH" sz="2400" b="1" spc="-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รายงานยานพาหนะเข้า ปฏิบัติพิธีการใบขนฯ ชำระค่าภาษีอากร ชั่งน้ำหนักและตรวจ</a:t>
            </a:r>
            <a:r>
              <a:rPr lang="th-TH" sz="2400" b="1" spc="-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ปล่อย</a:t>
            </a:r>
            <a:r>
              <a:rPr lang="th-TH" sz="2400" b="1" spc="-50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ในลักษณะ </a:t>
            </a:r>
            <a:r>
              <a:rPr lang="en-US" sz="2400" b="1" spc="-5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Partly </a:t>
            </a:r>
            <a:r>
              <a:rPr lang="th-TH" sz="2400" b="1" spc="-5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ออก</a:t>
            </a:r>
            <a:r>
              <a:rPr lang="th-TH" sz="2400" b="1" spc="-5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จากอารักขา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ได้ทันที 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ส่วน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การพัฒนาในอนาคต เนื่องจากสำนักงานด่านพรมแดนท่าเรือบึงกาฬและบ้านพักข้าราชการตั้งอยู่บนเนื้อที่ ประมาณ 5 ไร่ มีความจำเป็นต้องรักษาความสะอาดและปรับแต่งภูมิทัศน์ให้สวยงามอยู่ตลอดเวลาเพื่อรองรับนักท่องเที่ยวและผู้ที่เดินทางผ่านเข้า-ออก ตาม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นโยบายของ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จังหวัดบึง</a:t>
            </a:r>
            <a:r>
              <a:rPr lang="th-TH" sz="2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กาฬจึง</a:t>
            </a:r>
            <a:r>
              <a:rPr lang="th-TH" sz="2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ได้เตรียมการเสนอของบประมาณเพื่อจ้างคนสวนและเจ้าหน้าที่รักษาความปลอดภัย และขออัตรากำลังเจ้าพนักงานศุลกากรเพิ่มอีกหนึ่งอัตรา</a:t>
            </a:r>
          </a:p>
          <a:p>
            <a:pPr algn="thaiDist"/>
            <a:endParaRPr lang="th-TH" sz="30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58499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5465" y="484094"/>
            <a:ext cx="9455970" cy="59059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94197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4" y="146631"/>
            <a:ext cx="5131495" cy="32326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รูปภาพ 4" descr="D:\รูปภาพต่างๆ\รูปท่านภาคเยี่ยมด่าน (9 พค.61)\1525859320976.jpg"/>
          <p:cNvPicPr/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64029" y="293203"/>
            <a:ext cx="5131495" cy="30861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6187" y="3512344"/>
            <a:ext cx="4175313" cy="275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รูปภาพ 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974" y="3512344"/>
            <a:ext cx="3632291" cy="2669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รูปภาพ 7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19452" y="3512344"/>
            <a:ext cx="3600548" cy="26693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คำบรรยายภาพแบบสี่เหลี่ยมมุมมน 8"/>
          <p:cNvSpPr/>
          <p:nvPr/>
        </p:nvSpPr>
        <p:spPr>
          <a:xfrm>
            <a:off x="10553700" y="1981200"/>
            <a:ext cx="1447800" cy="1721953"/>
          </a:xfrm>
          <a:prstGeom prst="wedgeRoundRectCallout">
            <a:avLst>
              <a:gd name="adj1" fmla="val -41886"/>
              <a:gd name="adj2" fmla="val 86184"/>
              <a:gd name="adj3" fmla="val 16667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/>
              <a:t>ท่าแพขนานยนต์แห่งใหม่ของ</a:t>
            </a:r>
          </a:p>
          <a:p>
            <a:pPr algn="ctr"/>
            <a:r>
              <a:rPr lang="th-TH" dirty="0" smtClean="0"/>
              <a:t> </a:t>
            </a:r>
            <a:r>
              <a:rPr lang="th-TH" dirty="0" err="1" smtClean="0"/>
              <a:t>สปป</a:t>
            </a:r>
            <a:r>
              <a:rPr lang="th-TH" dirty="0" smtClean="0"/>
              <a:t>.ลาว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9796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708" y="279699"/>
            <a:ext cx="9311504" cy="6303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50890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รูปภาพ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0215" y="526196"/>
            <a:ext cx="8443692" cy="48589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รูปภาพ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9479" y="5501864"/>
            <a:ext cx="9059441" cy="673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62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เทมเพลตออกแบบฟองสบู่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alpha val="80000"/>
              </a:schemeClr>
            </a:gs>
            <a:gs pos="0">
              <a:schemeClr val="phClr">
                <a:lumMod val="40000"/>
                <a:lumOff val="60000"/>
                <a:alpha val="8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lumMod val="20000"/>
                <a:lumOff val="80000"/>
                <a:alpha val="59000"/>
              </a:schemeClr>
            </a:gs>
            <a:gs pos="40000">
              <a:schemeClr val="phClr">
                <a:lumMod val="20000"/>
                <a:lumOff val="80000"/>
                <a:alpha val="66000"/>
              </a:schemeClr>
            </a:gs>
            <a:gs pos="100000">
              <a:schemeClr val="phClr">
                <a:lumMod val="40000"/>
                <a:lumOff val="60000"/>
              </a:schemeClr>
            </a:gs>
          </a:gsLst>
          <a:path path="circle">
            <a:fillToRect l="50000" t="-80000" r="50000" b="180000"/>
          </a:path>
        </a:gradFill>
      </a:bgFillStyleLst>
    </a:fmtScheme>
  </a:themeElements>
  <a:objectDefaults>
    <a:spDef>
      <a:spPr/>
      <a:bodyPr rtlCol="0" anchor="ctr"/>
      <a:lstStyle>
        <a:defPPr algn="ctr">
          <a:defRPr dirty="0"/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dk1"/>
        </a:lnRef>
        <a:fillRef idx="0">
          <a:schemeClr val="dk1"/>
        </a:fillRef>
        <a:effectRef idx="0">
          <a:schemeClr val="dk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6225166_TF03460638" id="{35F62F84-CA0B-43D1-9E25-E15833445B97}" vid="{CB7DD74B-95BF-4F95-B58B-EF1E16616E26}"/>
    </a:ext>
  </a:extLst>
</a:theme>
</file>

<file path=ppt/theme/theme2.xml><?xml version="1.0" encoding="utf-8"?>
<a:theme xmlns:a="http://schemas.openxmlformats.org/drawingml/2006/main" name="ธีมของ Offic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ธีมของ Office">
  <a:themeElements>
    <a:clrScheme name="Violet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AD84C6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Century Gothic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สไลด์ดีไซน์ฟองสบู่</Template>
  <TotalTime>210</TotalTime>
  <Words>18</Words>
  <Application>Microsoft Office PowerPoint</Application>
  <PresentationFormat>แบบจอกว้าง</PresentationFormat>
  <Paragraphs>5</Paragraphs>
  <Slides>5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5</vt:i4>
      </vt:variant>
    </vt:vector>
  </HeadingPairs>
  <TitlesOfParts>
    <vt:vector size="12" baseType="lpstr">
      <vt:lpstr>Angsana New</vt:lpstr>
      <vt:lpstr>Century Gothic</vt:lpstr>
      <vt:lpstr>Courier New</vt:lpstr>
      <vt:lpstr>DilleniaUPC</vt:lpstr>
      <vt:lpstr>Leelawadee</vt:lpstr>
      <vt:lpstr>TH SarabunPSK</vt:lpstr>
      <vt:lpstr>เทมเพลตออกแบบฟองสบู่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Pensri Rachothon</dc:creator>
  <cp:lastModifiedBy>Pensri Rachothon</cp:lastModifiedBy>
  <cp:revision>26</cp:revision>
  <cp:lastPrinted>2018-05-10T02:48:38Z</cp:lastPrinted>
  <dcterms:created xsi:type="dcterms:W3CDTF">2018-05-09T10:06:07Z</dcterms:created>
  <dcterms:modified xsi:type="dcterms:W3CDTF">2018-05-10T02:51:00Z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74069200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