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6" r:id="rId1"/>
  </p:sldMasterIdLst>
  <p:sldIdLst>
    <p:sldId id="256" r:id="rId2"/>
    <p:sldId id="262" r:id="rId3"/>
    <p:sldId id="259" r:id="rId4"/>
    <p:sldId id="261" r:id="rId5"/>
    <p:sldId id="263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9" d="100"/>
          <a:sy n="89" d="100"/>
        </p:scale>
        <p:origin x="146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645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7911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061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9669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590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509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4779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3439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7691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รูปภาพพาโนราม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327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633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29603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01531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02566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1238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65436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1171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32277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accent3">
                <a:lumMod val="20000"/>
                <a:lumOff val="80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036" y="114973"/>
            <a:ext cx="1105123" cy="1315794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008" y="546088"/>
            <a:ext cx="3029975" cy="1680744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8125" y="675677"/>
            <a:ext cx="2633700" cy="1551155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2331" y="675676"/>
            <a:ext cx="2536366" cy="1443579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8008" y="35766"/>
            <a:ext cx="3255546" cy="963251"/>
          </a:xfrm>
          <a:prstGeom prst="rect">
            <a:avLst/>
          </a:prstGeom>
        </p:spPr>
      </p:pic>
      <p:pic>
        <p:nvPicPr>
          <p:cNvPr id="9" name="รูปภาพ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92171" y="-129642"/>
            <a:ext cx="4470688" cy="1121761"/>
          </a:xfrm>
          <a:prstGeom prst="rect">
            <a:avLst/>
          </a:prstGeom>
        </p:spPr>
      </p:pic>
      <p:sp>
        <p:nvSpPr>
          <p:cNvPr id="10" name="สี่เหลี่ยมผืนผ้ามุมมน 9"/>
          <p:cNvSpPr/>
          <p:nvPr/>
        </p:nvSpPr>
        <p:spPr>
          <a:xfrm>
            <a:off x="279700" y="2236085"/>
            <a:ext cx="8595360" cy="4487443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>
              <a:spcBef>
                <a:spcPts val="1000"/>
              </a:spcBef>
              <a:buClr>
                <a:srgbClr val="A53010"/>
              </a:buClr>
            </a:pPr>
            <a:r>
              <a:rPr lang="th-TH" sz="2600" b="1" dirty="0" smtClean="0">
                <a:solidFill>
                  <a:schemeClr val="tx1"/>
                </a:solidFill>
                <a:latin typeface="Courier New" panose="02070309020205020404" pitchFamily="49" charset="0"/>
              </a:rPr>
              <a:t>วันพุธที่ 5 สิงหาคม 2563 เวลา </a:t>
            </a:r>
            <a:r>
              <a:rPr lang="th-TH" sz="2600" b="1" dirty="0">
                <a:solidFill>
                  <a:schemeClr val="tx1"/>
                </a:solidFill>
                <a:latin typeface="Courier New" panose="02070309020205020404" pitchFamily="49" charset="0"/>
              </a:rPr>
              <a:t>09.00 น. นาย</a:t>
            </a:r>
            <a:r>
              <a:rPr lang="th-TH" sz="2600" b="1" dirty="0" err="1">
                <a:solidFill>
                  <a:schemeClr val="tx1"/>
                </a:solidFill>
                <a:latin typeface="Courier New" panose="02070309020205020404" pitchFamily="49" charset="0"/>
              </a:rPr>
              <a:t>พงษ์</a:t>
            </a:r>
            <a:r>
              <a:rPr lang="th-TH" sz="2600" b="1" dirty="0">
                <a:solidFill>
                  <a:schemeClr val="tx1"/>
                </a:solidFill>
                <a:latin typeface="Courier New" panose="02070309020205020404" pitchFamily="49" charset="0"/>
              </a:rPr>
              <a:t>ชัย </a:t>
            </a:r>
            <a:r>
              <a:rPr lang="th-TH" sz="2600" b="1" dirty="0" err="1">
                <a:solidFill>
                  <a:schemeClr val="tx1"/>
                </a:solidFill>
                <a:latin typeface="Courier New" panose="02070309020205020404" pitchFamily="49" charset="0"/>
              </a:rPr>
              <a:t>ศิลป</a:t>
            </a:r>
            <a:r>
              <a:rPr lang="th-TH" sz="2600" b="1" dirty="0">
                <a:solidFill>
                  <a:schemeClr val="tx1"/>
                </a:solidFill>
                <a:latin typeface="Courier New" panose="02070309020205020404" pitchFamily="49" charset="0"/>
              </a:rPr>
              <a:t>อาชา นายด่านศุลกากรบึงกาฬ</a:t>
            </a:r>
            <a:r>
              <a:rPr lang="th-TH" sz="2600" b="1" dirty="0">
                <a:solidFill>
                  <a:schemeClr val="tx1"/>
                </a:solidFill>
              </a:rPr>
              <a:t/>
            </a:r>
            <a:br>
              <a:rPr lang="th-TH" sz="2600" b="1" dirty="0">
                <a:solidFill>
                  <a:schemeClr val="tx1"/>
                </a:solidFill>
              </a:rPr>
            </a:br>
            <a:r>
              <a:rPr lang="th-TH" sz="2600" b="1" dirty="0">
                <a:solidFill>
                  <a:schemeClr val="tx1"/>
                </a:solidFill>
                <a:latin typeface="Courier New" panose="02070309020205020404" pitchFamily="49" charset="0"/>
              </a:rPr>
              <a:t>เข้าร่วมประชุมและชี้แจงการดำเนินการตามภารกิจของด่านศุลกากรในเรื่องการป้องกันและปราบปรามการละเมิดทรัพย์สินทาง</a:t>
            </a:r>
            <a:r>
              <a:rPr lang="th-TH" sz="2600" b="1" dirty="0" smtClean="0">
                <a:solidFill>
                  <a:schemeClr val="tx1"/>
                </a:solidFill>
                <a:latin typeface="Courier New" panose="02070309020205020404" pitchFamily="49" charset="0"/>
              </a:rPr>
              <a:t>ปัญญา และ</a:t>
            </a:r>
            <a:r>
              <a:rPr lang="th-TH" sz="2600" b="1" dirty="0">
                <a:solidFill>
                  <a:schemeClr val="tx1"/>
                </a:solidFill>
                <a:latin typeface="Courier New" panose="02070309020205020404" pitchFamily="49" charset="0"/>
              </a:rPr>
              <a:t>การลักลอบนำเข้าสินค้า โดยมี </a:t>
            </a:r>
            <a:r>
              <a:rPr lang="th-TH" sz="2600" b="1" dirty="0" err="1">
                <a:solidFill>
                  <a:schemeClr val="tx1"/>
                </a:solidFill>
                <a:latin typeface="Courier New" panose="02070309020205020404" pitchFamily="49" charset="0"/>
              </a:rPr>
              <a:t>พล.ต</a:t>
            </a:r>
            <a:r>
              <a:rPr lang="th-TH" sz="2600" b="1" dirty="0">
                <a:solidFill>
                  <a:schemeClr val="tx1"/>
                </a:solidFill>
                <a:latin typeface="Courier New" panose="02070309020205020404" pitchFamily="49" charset="0"/>
              </a:rPr>
              <a:t>.</a:t>
            </a:r>
            <a:r>
              <a:rPr lang="th-TH" sz="2600" b="1" dirty="0" err="1">
                <a:solidFill>
                  <a:schemeClr val="tx1"/>
                </a:solidFill>
                <a:latin typeface="Courier New" panose="02070309020205020404" pitchFamily="49" charset="0"/>
              </a:rPr>
              <a:t>ยุทธ</a:t>
            </a:r>
            <a:r>
              <a:rPr lang="th-TH" sz="2600" b="1" dirty="0">
                <a:solidFill>
                  <a:schemeClr val="tx1"/>
                </a:solidFill>
                <a:latin typeface="Courier New" panose="02070309020205020404" pitchFamily="49" charset="0"/>
              </a:rPr>
              <a:t>พร สุบรรณภาส รอง </a:t>
            </a:r>
            <a:r>
              <a:rPr lang="th-TH" sz="2600" b="1" dirty="0" err="1">
                <a:solidFill>
                  <a:schemeClr val="tx1"/>
                </a:solidFill>
                <a:latin typeface="Courier New" panose="02070309020205020404" pitchFamily="49" charset="0"/>
              </a:rPr>
              <a:t>ผอ.ศปป</a:t>
            </a:r>
            <a:r>
              <a:rPr lang="th-TH" sz="2600" b="1" dirty="0">
                <a:solidFill>
                  <a:schemeClr val="tx1"/>
                </a:solidFill>
                <a:latin typeface="Courier New" panose="02070309020205020404" pitchFamily="49" charset="0"/>
              </a:rPr>
              <a:t>.3 กอ.</a:t>
            </a:r>
            <a:r>
              <a:rPr lang="th-TH" sz="2600" b="1" dirty="0" err="1" smtClean="0">
                <a:solidFill>
                  <a:schemeClr val="tx1"/>
                </a:solidFill>
                <a:latin typeface="Courier New" panose="02070309020205020404" pitchFamily="49" charset="0"/>
              </a:rPr>
              <a:t>รมน</a:t>
            </a:r>
            <a:r>
              <a:rPr lang="th-TH" sz="2600" b="1" dirty="0" smtClean="0">
                <a:solidFill>
                  <a:schemeClr val="tx1"/>
                </a:solidFill>
                <a:latin typeface="Courier New" panose="02070309020205020404" pitchFamily="49" charset="0"/>
              </a:rPr>
              <a:t>. เป็น</a:t>
            </a:r>
            <a:r>
              <a:rPr lang="th-TH" sz="2600" b="1" dirty="0">
                <a:solidFill>
                  <a:schemeClr val="tx1"/>
                </a:solidFill>
                <a:latin typeface="Courier New" panose="02070309020205020404" pitchFamily="49" charset="0"/>
              </a:rPr>
              <a:t>ประธานในการรับฟังบรรยายสรุปและมอบ</a:t>
            </a:r>
            <a:r>
              <a:rPr lang="th-TH" sz="2600" b="1" dirty="0" smtClean="0">
                <a:solidFill>
                  <a:schemeClr val="tx1"/>
                </a:solidFill>
                <a:latin typeface="Courier New" panose="02070309020205020404" pitchFamily="49" charset="0"/>
              </a:rPr>
              <a:t>นโยบาย พร้อม</a:t>
            </a:r>
            <a:r>
              <a:rPr lang="th-TH" sz="2600" b="1" dirty="0">
                <a:solidFill>
                  <a:schemeClr val="tx1"/>
                </a:solidFill>
                <a:latin typeface="Courier New" panose="02070309020205020404" pitchFamily="49" charset="0"/>
              </a:rPr>
              <a:t>แนวทางปฏิบัติในเรื่อง</a:t>
            </a:r>
            <a:r>
              <a:rPr lang="th-TH" sz="2600" b="1" dirty="0" smtClean="0">
                <a:solidFill>
                  <a:schemeClr val="tx1"/>
                </a:solidFill>
                <a:latin typeface="Courier New" panose="02070309020205020404" pitchFamily="49" charset="0"/>
              </a:rPr>
              <a:t>ดังกล่าวโดย</a:t>
            </a:r>
            <a:r>
              <a:rPr lang="th-TH" sz="2600" b="1" dirty="0">
                <a:solidFill>
                  <a:schemeClr val="tx1"/>
                </a:solidFill>
                <a:latin typeface="Courier New" panose="02070309020205020404" pitchFamily="49" charset="0"/>
              </a:rPr>
              <a:t>มีนายก</a:t>
            </a:r>
            <a:r>
              <a:rPr lang="th-TH" sz="2600" b="1" dirty="0" err="1">
                <a:solidFill>
                  <a:schemeClr val="tx1"/>
                </a:solidFill>
                <a:latin typeface="Courier New" panose="02070309020205020404" pitchFamily="49" charset="0"/>
              </a:rPr>
              <a:t>รกต</a:t>
            </a:r>
            <a:r>
              <a:rPr lang="th-TH" sz="2600" b="1" dirty="0">
                <a:solidFill>
                  <a:schemeClr val="tx1"/>
                </a:solidFill>
                <a:latin typeface="Courier New" panose="02070309020205020404" pitchFamily="49" charset="0"/>
              </a:rPr>
              <a:t> ธำรงวงศ์สวัสดิ์ รองผู้ว่าราชการ</a:t>
            </a:r>
            <a:r>
              <a:rPr lang="th-TH" sz="2600" b="1" dirty="0" smtClean="0">
                <a:solidFill>
                  <a:schemeClr val="tx1"/>
                </a:solidFill>
                <a:latin typeface="Courier New" panose="02070309020205020404" pitchFamily="49" charset="0"/>
              </a:rPr>
              <a:t>จังหวัด       ใน</a:t>
            </a:r>
            <a:r>
              <a:rPr lang="th-TH" sz="2600" b="1" dirty="0">
                <a:solidFill>
                  <a:schemeClr val="tx1"/>
                </a:solidFill>
                <a:latin typeface="Courier New" panose="02070309020205020404" pitchFamily="49" charset="0"/>
              </a:rPr>
              <a:t>ฐานะ </a:t>
            </a:r>
            <a:r>
              <a:rPr lang="th-TH" sz="2600" b="1" dirty="0" smtClean="0">
                <a:solidFill>
                  <a:schemeClr val="tx1"/>
                </a:solidFill>
                <a:latin typeface="Courier New" panose="02070309020205020404" pitchFamily="49" charset="0"/>
              </a:rPr>
              <a:t>รอง ผอ.</a:t>
            </a:r>
            <a:r>
              <a:rPr lang="th-TH" sz="2600" b="1" dirty="0" err="1">
                <a:solidFill>
                  <a:schemeClr val="tx1"/>
                </a:solidFill>
                <a:latin typeface="Courier New" panose="02070309020205020404" pitchFamily="49" charset="0"/>
              </a:rPr>
              <a:t>รมน</a:t>
            </a:r>
            <a:r>
              <a:rPr lang="th-TH" sz="2600" b="1" dirty="0">
                <a:solidFill>
                  <a:schemeClr val="tx1"/>
                </a:solidFill>
                <a:latin typeface="Courier New" panose="02070309020205020404" pitchFamily="49" charset="0"/>
              </a:rPr>
              <a:t>.จังหวัดบึงกาฬ ให้การต้อนรับ ณ ห้องประชุมทอง</a:t>
            </a:r>
            <a:r>
              <a:rPr lang="th-TH" sz="2600" b="1" dirty="0" err="1">
                <a:solidFill>
                  <a:schemeClr val="tx1"/>
                </a:solidFill>
                <a:latin typeface="Courier New" panose="02070309020205020404" pitchFamily="49" charset="0"/>
              </a:rPr>
              <a:t>พูล</a:t>
            </a:r>
            <a:r>
              <a:rPr lang="th-TH" sz="2600" b="1" dirty="0">
                <a:solidFill>
                  <a:schemeClr val="tx1"/>
                </a:solidFill>
                <a:latin typeface="Courier New" panose="02070309020205020404" pitchFamily="49" charset="0"/>
              </a:rPr>
              <a:t>สิริกาโม ชั้น 4</a:t>
            </a:r>
            <a:r>
              <a:rPr lang="th-TH" sz="2600" b="1" dirty="0">
                <a:solidFill>
                  <a:schemeClr val="tx1"/>
                </a:solidFill>
              </a:rPr>
              <a:t/>
            </a:r>
            <a:br>
              <a:rPr lang="th-TH" sz="2600" b="1" dirty="0">
                <a:solidFill>
                  <a:schemeClr val="tx1"/>
                </a:solidFill>
              </a:rPr>
            </a:br>
            <a:r>
              <a:rPr lang="th-TH" sz="2600" b="1" dirty="0">
                <a:solidFill>
                  <a:schemeClr val="tx1"/>
                </a:solidFill>
                <a:latin typeface="Courier New" panose="02070309020205020404" pitchFamily="49" charset="0"/>
              </a:rPr>
              <a:t>ศาลากลางจังหวัดบึงกาฬ</a:t>
            </a:r>
            <a:endParaRPr lang="th-TH" sz="2600" b="1" dirty="0">
              <a:solidFill>
                <a:schemeClr val="tx1"/>
              </a:solidFill>
              <a:latin typeface="Arial Narrow" panose="020B0606020202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14884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19" y="75304"/>
            <a:ext cx="8971878" cy="6680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872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14" y="75304"/>
            <a:ext cx="8956525" cy="6669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72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19" y="86061"/>
            <a:ext cx="8971878" cy="668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01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62" y="86060"/>
            <a:ext cx="8971878" cy="6691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4995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1398495" y="333487"/>
            <a:ext cx="6895651" cy="5905949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5400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ด่านศุลกากรบึงกาฬ 125 ม.2 </a:t>
            </a:r>
          </a:p>
          <a:p>
            <a:r>
              <a:rPr lang="th-TH" sz="5400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ถ.บึงกาฬ-พันลำ ต.</a:t>
            </a:r>
            <a:r>
              <a:rPr lang="th-TH" sz="5400" dirty="0" err="1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วิศิษฐ์</a:t>
            </a:r>
            <a:r>
              <a:rPr lang="th-TH" sz="5400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</a:p>
          <a:p>
            <a:r>
              <a:rPr lang="th-TH" sz="5400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อ.เมืองบึงกาฬ จ.บึงกาฬ 38000</a:t>
            </a:r>
          </a:p>
          <a:p>
            <a:r>
              <a:rPr lang="th-TH" sz="5400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โทร.0-4249-1001-3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e-mail :73150000@customs.go.th</a:t>
            </a:r>
            <a:endParaRPr lang="th-TH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761478"/>
      </p:ext>
    </p:extLst>
  </p:cSld>
  <p:clrMapOvr>
    <a:masterClrMapping/>
  </p:clrMapOvr>
</p:sld>
</file>

<file path=ppt/theme/theme1.xml><?xml version="1.0" encoding="utf-8"?>
<a:theme xmlns:a="http://schemas.openxmlformats.org/drawingml/2006/main" name="เส้นบาง">
  <a:themeElements>
    <a:clrScheme name="เส้นบาง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เส้นบาง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เส้นบาง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162</TotalTime>
  <Words>46</Words>
  <Application>Microsoft Office PowerPoint</Application>
  <PresentationFormat>นำเสนอทางหน้าจอ (4:3)</PresentationFormat>
  <Paragraphs>6</Paragraphs>
  <Slides>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6</vt:i4>
      </vt:variant>
    </vt:vector>
  </HeadingPairs>
  <TitlesOfParts>
    <vt:vector size="13" baseType="lpstr">
      <vt:lpstr>Arial Narrow</vt:lpstr>
      <vt:lpstr>Century Gothic</vt:lpstr>
      <vt:lpstr>Cordia New</vt:lpstr>
      <vt:lpstr>Courier New</vt:lpstr>
      <vt:lpstr>DilleniaUPC</vt:lpstr>
      <vt:lpstr>Wingdings 3</vt:lpstr>
      <vt:lpstr>เส้นบาง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Pensri Rachothon</dc:creator>
  <cp:lastModifiedBy>Pensri Rachothon</cp:lastModifiedBy>
  <cp:revision>27</cp:revision>
  <dcterms:created xsi:type="dcterms:W3CDTF">2020-03-27T07:53:16Z</dcterms:created>
  <dcterms:modified xsi:type="dcterms:W3CDTF">2020-08-06T03:32:49Z</dcterms:modified>
</cp:coreProperties>
</file>