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62" r:id="rId2"/>
    <p:sldId id="263" r:id="rId3"/>
    <p:sldId id="264" r:id="rId4"/>
  </p:sldIdLst>
  <p:sldSz cx="12188825" cy="6858000"/>
  <p:notesSz cx="6858000" cy="9144000"/>
  <p:defaultTextStyle>
    <a:defPPr rtl="0">
      <a:defRPr lang="th-T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1152">
          <p15:clr>
            <a:srgbClr val="A4A3A4"/>
          </p15:clr>
        </p15:guide>
        <p15:guide id="5" orient="horz" pos="3360">
          <p15:clr>
            <a:srgbClr val="A4A3A4"/>
          </p15:clr>
        </p15:guide>
        <p15:guide id="6" orient="horz" pos="3072">
          <p15:clr>
            <a:srgbClr val="A4A3A4"/>
          </p15:clr>
        </p15:guide>
        <p15:guide id="7" orient="horz" pos="864">
          <p15:clr>
            <a:srgbClr val="A4A3A4"/>
          </p15:clr>
        </p15:guide>
        <p15:guide id="8" orient="horz" pos="528">
          <p15:clr>
            <a:srgbClr val="A4A3A4"/>
          </p15:clr>
        </p15:guide>
        <p15:guide id="9" orient="horz" pos="2784">
          <p15:clr>
            <a:srgbClr val="A4A3A4"/>
          </p15:clr>
        </p15:guide>
        <p15:guide id="10" pos="3839">
          <p15:clr>
            <a:srgbClr val="A4A3A4"/>
          </p15:clr>
        </p15:guide>
        <p15:guide id="11" pos="959">
          <p15:clr>
            <a:srgbClr val="A4A3A4"/>
          </p15:clr>
        </p15:guide>
        <p15:guide id="12" pos="7007">
          <p15:clr>
            <a:srgbClr val="A4A3A4"/>
          </p15:clr>
        </p15:guide>
        <p15:guide id="13" pos="6719">
          <p15:clr>
            <a:srgbClr val="A4A3A4"/>
          </p15:clr>
        </p15:guide>
        <p15:guide id="14" pos="6143">
          <p15:clr>
            <a:srgbClr val="A4A3A4"/>
          </p15:clr>
        </p15:guide>
        <p15:guide id="15" pos="3983">
          <p15:clr>
            <a:srgbClr val="A4A3A4"/>
          </p15:clr>
        </p15:guide>
        <p15:guide id="16" pos="527">
          <p15:clr>
            <a:srgbClr val="A4A3A4"/>
          </p15:clr>
        </p15:guide>
        <p15:guide id="17" pos="715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89" d="100"/>
          <a:sy n="89" d="100"/>
        </p:scale>
        <p:origin x="618" y="78"/>
      </p:cViewPr>
      <p:guideLst>
        <p:guide orient="horz" pos="2160"/>
        <p:guide orient="horz" pos="1008"/>
        <p:guide orient="horz" pos="3792"/>
        <p:guide orient="horz" pos="1152"/>
        <p:guide orient="horz" pos="3360"/>
        <p:guide orient="horz" pos="3072"/>
        <p:guide orient="horz" pos="864"/>
        <p:guide orient="horz" pos="528"/>
        <p:guide orient="horz" pos="2784"/>
        <p:guide pos="3839"/>
        <p:guide pos="959"/>
        <p:guide pos="7007"/>
        <p:guide pos="6719"/>
        <p:guide pos="6143"/>
        <p:guide pos="3983"/>
        <p:guide pos="527"/>
        <p:guide pos="71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0" d="100"/>
          <a:sy n="100" d="100"/>
        </p:scale>
        <p:origin x="2802" y="6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595B8A2-B439-4C31-9324-D2D59AD7604C}" type="datetime1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31/05/61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C119DBA-4540-49B3-8FA9-6259387ECF9E}" type="slidenum">
              <a:rPr lang="th-TH">
                <a:latin typeface="Leelawadee" panose="020B0502040204020203" pitchFamily="34" charset="-34"/>
                <a:cs typeface="Leelawadee" panose="020B0502040204020203" pitchFamily="34" charset="-34"/>
              </a:rPr>
              <a:t>‹#›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876198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dirty="0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8750555A-5DBC-4FA6-ACA9-67A4A3A1655F}" type="datetime1">
              <a:rPr lang="th-TH" smtClean="0"/>
              <a:pPr/>
              <a:t>31/05/61</a:t>
            </a:fld>
            <a:endParaRPr lang="th-TH" dirty="0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th-TH" dirty="0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 rtl="0"/>
            <a:r>
              <a:rPr lang="th-TH" dirty="0"/>
              <a:t>ระดับที่สอง</a:t>
            </a:r>
          </a:p>
          <a:p>
            <a:pPr lvl="2" rtl="0"/>
            <a:r>
              <a:rPr lang="th-TH" dirty="0"/>
              <a:t>ระดับที่สาม</a:t>
            </a:r>
          </a:p>
          <a:p>
            <a:pPr lvl="3" rtl="0"/>
            <a:r>
              <a:rPr lang="th-TH" dirty="0"/>
              <a:t>ระดับที่สี่</a:t>
            </a:r>
          </a:p>
          <a:p>
            <a:pPr lvl="4" rtl="0"/>
            <a:r>
              <a:rPr lang="th-TH" dirty="0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dirty="0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E3B36274-F2B9-4C45-BBB4-0EDF4CD651A7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476885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3B36274-F2B9-4C45-BBB4-0EDF4CD651A7}" type="slidenum">
              <a:rPr lang="th-TH" smtClean="0"/>
              <a:t>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89152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fld id="{E3B36274-F2B9-4C45-BBB4-0EDF4CD651A7}" type="slidenum">
              <a:rPr lang="th-TH" smtClean="0">
                <a:solidFill>
                  <a:prstClr val="black"/>
                </a:solidFill>
              </a:rPr>
              <a:pPr/>
              <a:t>2</a:t>
            </a:fld>
            <a:endParaRPr lang="th-TH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1481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fld id="{E3B36274-F2B9-4C45-BBB4-0EDF4CD651A7}" type="slidenum">
              <a:rPr lang="th-TH" smtClean="0">
                <a:solidFill>
                  <a:prstClr val="black"/>
                </a:solidFill>
              </a:rPr>
              <a:pPr/>
              <a:t>3</a:t>
            </a:fld>
            <a:endParaRPr lang="th-TH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3019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2413" y="1371600"/>
            <a:ext cx="9144000" cy="3505200"/>
          </a:xfrm>
        </p:spPr>
        <p:txBody>
          <a:bodyPr rtlCol="0">
            <a:noAutofit/>
          </a:bodyPr>
          <a:lstStyle>
            <a:lvl1pPr>
              <a:defRPr sz="7200"/>
            </a:lvl1pPr>
          </a:lstStyle>
          <a:p>
            <a:pPr rtl="0"/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2413" y="4953000"/>
            <a:ext cx="8229600" cy="10668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th-TH" smtClean="0"/>
              <a:t>คลิกเพื่อแก้ไขสไตล์ชื่อเรื่องรองต้นแบบ</a:t>
            </a:r>
            <a:endParaRPr lang="th-TH" dirty="0"/>
          </a:p>
        </p:txBody>
      </p:sp>
      <p:sp>
        <p:nvSpPr>
          <p:cNvPr id="5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4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1A8D2C5-D9B6-4C6E-BB5C-F159A7C45BA4}" type="datetime1">
              <a:rPr lang="th-TH" smtClean="0"/>
              <a:t>31/05/61</a:t>
            </a:fld>
            <a:endParaRPr lang="th-TH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th-TH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85686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smtClean="0"/>
              <a:t>ระดับที่สอง</a:t>
            </a:r>
          </a:p>
          <a:p>
            <a:pPr lvl="2" rtl="0"/>
            <a:r>
              <a:rPr lang="th-TH" smtClean="0"/>
              <a:t>ระดับที่สาม</a:t>
            </a:r>
          </a:p>
          <a:p>
            <a:pPr lvl="3" rtl="0"/>
            <a:r>
              <a:rPr lang="th-TH" smtClean="0"/>
              <a:t>ระดับที่สี่</a:t>
            </a:r>
          </a:p>
          <a:p>
            <a:pPr lvl="4" rtl="0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5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4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58951EC-1C78-4FFE-A009-39A07A1F0E3A}" type="datetime1">
              <a:rPr lang="th-TH" smtClean="0"/>
              <a:t>31/05/61</a:t>
            </a:fld>
            <a:endParaRPr lang="th-TH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th-TH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29945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522414" y="2514601"/>
            <a:ext cx="9144000" cy="2819400"/>
          </a:xfrm>
        </p:spPr>
        <p:txBody>
          <a:bodyPr rtlCol="0" anchor="b">
            <a:noAutofit/>
          </a:bodyPr>
          <a:lstStyle>
            <a:lvl1pPr algn="l">
              <a:defRPr sz="6600" b="0" i="0" cap="none" baseline="0"/>
            </a:lvl1pPr>
          </a:lstStyle>
          <a:p>
            <a:pPr rtl="0"/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522413" y="990600"/>
            <a:ext cx="8229600" cy="1143000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4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044ACBD-B858-47AE-9E33-1A06F1A1BB87}" type="datetime1">
              <a:rPr lang="th-TH" smtClean="0"/>
              <a:t>31/05/61</a:t>
            </a:fld>
            <a:endParaRPr lang="th-TH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th-TH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60699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ส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</p:spPr>
        <p:txBody>
          <a:bodyPr rtlCol="0"/>
          <a:lstStyle/>
          <a:p>
            <a:pPr rtl="0"/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1522414" y="1828800"/>
            <a:ext cx="4645152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smtClean="0"/>
              <a:t>ระดับที่สอง</a:t>
            </a:r>
          </a:p>
          <a:p>
            <a:pPr lvl="2" rtl="0"/>
            <a:r>
              <a:rPr lang="th-TH" smtClean="0"/>
              <a:t>ระดับที่สาม</a:t>
            </a:r>
          </a:p>
          <a:p>
            <a:pPr lvl="3" rtl="0"/>
            <a:r>
              <a:rPr lang="th-TH" smtClean="0"/>
              <a:t>ระดับที่สี่</a:t>
            </a:r>
          </a:p>
          <a:p>
            <a:pPr lvl="4" rtl="0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475412" y="1828800"/>
            <a:ext cx="4648201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smtClean="0"/>
              <a:t>ระดับที่สอง</a:t>
            </a:r>
          </a:p>
          <a:p>
            <a:pPr lvl="2" rtl="0"/>
            <a:r>
              <a:rPr lang="th-TH" smtClean="0"/>
              <a:t>ระดับที่สาม</a:t>
            </a:r>
          </a:p>
          <a:p>
            <a:pPr lvl="3" rtl="0"/>
            <a:r>
              <a:rPr lang="th-TH" smtClean="0"/>
              <a:t>ระดับที่สี่</a:t>
            </a:r>
          </a:p>
          <a:p>
            <a:pPr lvl="4" rtl="0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6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5" name="ตัวแทนวันที่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D1B9F46-AEBB-4B4A-8557-226A2608BCE6}" type="datetime1">
              <a:rPr lang="th-TH" smtClean="0"/>
              <a:t>31/05/61</a:t>
            </a:fld>
            <a:endParaRPr lang="th-TH" dirty="0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th-TH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7697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522414" y="1828800"/>
            <a:ext cx="46451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1522414" y="2667000"/>
            <a:ext cx="4645152" cy="33528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 baseline="0"/>
            </a:lvl6pPr>
            <a:lvl7pPr>
              <a:defRPr sz="1400" baseline="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smtClean="0"/>
              <a:t>ระดับที่สอง</a:t>
            </a:r>
          </a:p>
          <a:p>
            <a:pPr lvl="2" rtl="0"/>
            <a:r>
              <a:rPr lang="th-TH" smtClean="0"/>
              <a:t>ระดับที่สาม</a:t>
            </a:r>
          </a:p>
          <a:p>
            <a:pPr lvl="3" rtl="0"/>
            <a:r>
              <a:rPr lang="th-TH" smtClean="0"/>
              <a:t>ระดับที่สี่</a:t>
            </a:r>
          </a:p>
          <a:p>
            <a:pPr lvl="4" rtl="0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478462" y="1828800"/>
            <a:ext cx="46451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478462" y="2667000"/>
            <a:ext cx="4645152" cy="33528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smtClean="0"/>
              <a:t>ระดับที่สอง</a:t>
            </a:r>
          </a:p>
          <a:p>
            <a:pPr lvl="2" rtl="0"/>
            <a:r>
              <a:rPr lang="th-TH" smtClean="0"/>
              <a:t>ระดับที่สาม</a:t>
            </a:r>
          </a:p>
          <a:p>
            <a:pPr lvl="3" rtl="0"/>
            <a:r>
              <a:rPr lang="th-TH" smtClean="0"/>
              <a:t>ระดับที่สี่</a:t>
            </a:r>
          </a:p>
          <a:p>
            <a:pPr lvl="4" rtl="0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8" name="ตัวแทนท้ายกระดาษ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7" name="ตัวแทนวันที่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173DD3-820C-4DB0-9030-C045B05561F4}" type="datetime1">
              <a:rPr lang="th-TH" smtClean="0"/>
              <a:t>31/05/61</a:t>
            </a:fld>
            <a:endParaRPr lang="th-TH" dirty="0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th-TH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0123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ชื่อเรื่องเท่านั้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4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3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860E904-F41B-4160-A0E0-CA1EA97277B3}" type="datetime1">
              <a:rPr lang="th-TH" smtClean="0"/>
              <a:t>31/05/61</a:t>
            </a:fld>
            <a:endParaRPr lang="th-TH" dirty="0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th-TH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45570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2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72F609E-F552-4DC2-989B-CAFBE4F81E91}" type="datetime1">
              <a:rPr lang="th-TH" smtClean="0"/>
              <a:t>31/05/61</a:t>
            </a:fld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th-TH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95201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ที่มีคำอธิบายภาพ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6613" y="2590800"/>
            <a:ext cx="3276599" cy="1924050"/>
          </a:xfrm>
        </p:spPr>
        <p:txBody>
          <a:bodyPr rtlCol="0" anchor="b">
            <a:normAutofit/>
          </a:bodyPr>
          <a:lstStyle>
            <a:lvl1pPr algn="l">
              <a:defRPr sz="3200" b="0"/>
            </a:lvl1pPr>
          </a:lstStyle>
          <a:p>
            <a:pPr rtl="0"/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4" name="ตัวแทนข้อความ 2"/>
          <p:cNvSpPr>
            <a:spLocks noGrp="1"/>
          </p:cNvSpPr>
          <p:nvPr>
            <p:ph type="body" sz="half" idx="2"/>
          </p:nvPr>
        </p:nvSpPr>
        <p:spPr>
          <a:xfrm>
            <a:off x="836613" y="4648200"/>
            <a:ext cx="3276599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ตัวแทนเนื้อหา 3"/>
          <p:cNvSpPr>
            <a:spLocks noGrp="1"/>
          </p:cNvSpPr>
          <p:nvPr>
            <p:ph idx="1"/>
          </p:nvPr>
        </p:nvSpPr>
        <p:spPr>
          <a:xfrm>
            <a:off x="5180012" y="838200"/>
            <a:ext cx="6172201" cy="51816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smtClean="0"/>
              <a:t>ระดับที่สอง</a:t>
            </a:r>
          </a:p>
          <a:p>
            <a:pPr lvl="2" rtl="0"/>
            <a:r>
              <a:rPr lang="th-TH" smtClean="0"/>
              <a:t>ระดับที่สาม</a:t>
            </a:r>
          </a:p>
          <a:p>
            <a:pPr lvl="3" rtl="0"/>
            <a:r>
              <a:rPr lang="th-TH" smtClean="0"/>
              <a:t>ระดับที่สี่</a:t>
            </a:r>
          </a:p>
          <a:p>
            <a:pPr lvl="4" rtl="0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9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8" name="ตัวแทนวันที่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835FBA1-9747-4852-8E82-34C2C8D46D2D}" type="datetime1">
              <a:rPr lang="th-TH" smtClean="0"/>
              <a:t>31/05/61</a:t>
            </a:fld>
            <a:endParaRPr lang="th-TH" dirty="0"/>
          </a:p>
        </p:txBody>
      </p:sp>
      <p:sp>
        <p:nvSpPr>
          <p:cNvPr id="10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th-TH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1828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ที่มีคำอธิบายภาพ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6613" y="2590800"/>
            <a:ext cx="3276599" cy="1924050"/>
          </a:xfrm>
        </p:spPr>
        <p:txBody>
          <a:bodyPr rtlCol="0" anchor="b">
            <a:normAutofit/>
          </a:bodyPr>
          <a:lstStyle>
            <a:lvl1pPr algn="l">
              <a:defRPr sz="3200" b="0"/>
            </a:lvl1pPr>
          </a:lstStyle>
          <a:p>
            <a:pPr rtl="0"/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4" name="ตัวแทนข้อความ 2"/>
          <p:cNvSpPr>
            <a:spLocks noGrp="1"/>
          </p:cNvSpPr>
          <p:nvPr>
            <p:ph type="body" sz="half" idx="2"/>
          </p:nvPr>
        </p:nvSpPr>
        <p:spPr>
          <a:xfrm>
            <a:off x="836613" y="4648200"/>
            <a:ext cx="3276599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ตัวแทนรูปภาพ 3"/>
          <p:cNvSpPr>
            <a:spLocks noGrp="1"/>
          </p:cNvSpPr>
          <p:nvPr>
            <p:ph type="pic" idx="1"/>
          </p:nvPr>
        </p:nvSpPr>
        <p:spPr>
          <a:xfrm>
            <a:off x="5484812" y="836610"/>
            <a:ext cx="5867401" cy="5183190"/>
          </a:xfrm>
          <a:solidFill>
            <a:schemeClr val="bg2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th-TH" smtClean="0"/>
              <a:t>คลิกไอคอนเพื่อเพิ่มรูปภาพ</a:t>
            </a:r>
            <a:endParaRPr lang="th-TH" dirty="0"/>
          </a:p>
        </p:txBody>
      </p:sp>
      <p:pic>
        <p:nvPicPr>
          <p:cNvPr id="9" name="รูปภาพที่ 4" descr="พื้นที่สำรองเปล่าสำหรับเพิ่มรูปภาพ คลิกบนพื้นที่สำรองแล้วเลือกรูปภาพที่คุณต้องการเพิ่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12" y="458787"/>
            <a:ext cx="6626225" cy="5938837"/>
          </a:xfrm>
          <a:prstGeom prst="rect">
            <a:avLst/>
          </a:prstGeom>
          <a:noFill/>
          <a:ln>
            <a:noFill/>
          </a:ln>
          <a:effectLst>
            <a:outerShdw blurRad="292100" algn="ctr" rotWithShape="0">
              <a:prstClr val="black">
                <a:alpha val="36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469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smtClean="0"/>
              <a:t>ระดับที่สอง</a:t>
            </a:r>
          </a:p>
          <a:p>
            <a:pPr lvl="2" rtl="0"/>
            <a:r>
              <a:rPr lang="th-TH" smtClean="0"/>
              <a:t>ระดับที่สาม</a:t>
            </a:r>
          </a:p>
          <a:p>
            <a:pPr lvl="3" rtl="0"/>
            <a:r>
              <a:rPr lang="th-TH" smtClean="0"/>
              <a:t>ระดับที่สี่</a:t>
            </a:r>
          </a:p>
          <a:p>
            <a:pPr lvl="4" rtl="0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5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4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5FB0F5-5ADF-401C-A779-165196727E25}" type="datetime1">
              <a:rPr lang="th-TH" smtClean="0"/>
              <a:t>31/05/61</a:t>
            </a:fld>
            <a:endParaRPr lang="th-TH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th-TH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422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ชื่อเรื่องแนวตั้งและข้อควา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9752012" y="533400"/>
            <a:ext cx="1371600" cy="5592764"/>
          </a:xfrm>
        </p:spPr>
        <p:txBody>
          <a:bodyPr vert="eaVert" rtlCol="0"/>
          <a:lstStyle/>
          <a:p>
            <a:pPr rtl="0"/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1522411" y="533400"/>
            <a:ext cx="8077201" cy="5592764"/>
          </a:xfrm>
        </p:spPr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smtClean="0"/>
              <a:t>ระดับที่สอง</a:t>
            </a:r>
          </a:p>
          <a:p>
            <a:pPr lvl="2" rtl="0"/>
            <a:r>
              <a:rPr lang="th-TH" smtClean="0"/>
              <a:t>ระดับที่สาม</a:t>
            </a:r>
          </a:p>
          <a:p>
            <a:pPr lvl="3" rtl="0"/>
            <a:r>
              <a:rPr lang="th-TH" smtClean="0"/>
              <a:t>ระดับที่สี่</a:t>
            </a:r>
          </a:p>
          <a:p>
            <a:pPr lvl="4" rtl="0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5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th-TH" dirty="0"/>
          </a:p>
        </p:txBody>
      </p:sp>
      <p:sp>
        <p:nvSpPr>
          <p:cNvPr id="4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1D2202E-8CBF-431B-B95B-3FA2189CAB6C}" type="datetime1">
              <a:rPr lang="th-TH" smtClean="0"/>
              <a:t>31/05/61</a:t>
            </a:fld>
            <a:endParaRPr lang="th-TH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137D0E-4A4F-4307-8994-C1891D747D59}" type="slidenum">
              <a:rPr lang="th-TH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501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1522414" y="5334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th-TH" dirty="0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522414" y="1828800"/>
            <a:ext cx="9601200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 rtl="0"/>
            <a:r>
              <a:rPr lang="th-TH" dirty="0"/>
              <a:t>ระดับที่สอง</a:t>
            </a:r>
          </a:p>
          <a:p>
            <a:pPr lvl="2" rtl="0"/>
            <a:r>
              <a:rPr lang="th-TH" dirty="0"/>
              <a:t>ระดับที่สาม</a:t>
            </a:r>
          </a:p>
          <a:p>
            <a:pPr lvl="3" rtl="0"/>
            <a:r>
              <a:rPr lang="th-TH" dirty="0"/>
              <a:t>ระดับที่สี่</a:t>
            </a:r>
          </a:p>
          <a:p>
            <a:pPr lvl="4" rtl="0"/>
            <a:r>
              <a:rPr lang="th-TH" dirty="0"/>
              <a:t>ระดับที่ห้า</a:t>
            </a:r>
          </a:p>
          <a:p>
            <a:pPr lvl="5" rtl="0"/>
            <a:r>
              <a:rPr lang="th-TH" dirty="0"/>
              <a:t>ระดับที่หก</a:t>
            </a:r>
          </a:p>
          <a:p>
            <a:pPr lvl="6" rtl="0"/>
            <a:r>
              <a:rPr lang="th-TH" dirty="0"/>
              <a:t>ระดับที่เจ็ด</a:t>
            </a:r>
          </a:p>
          <a:p>
            <a:pPr lvl="7" rtl="0"/>
            <a:r>
              <a:rPr lang="th-TH" dirty="0"/>
              <a:t>ระดับที่แปด</a:t>
            </a:r>
          </a:p>
          <a:p>
            <a:pPr lvl="8" rtl="0"/>
            <a:r>
              <a:rPr lang="th-TH" dirty="0"/>
              <a:t>ระดับที่เก้า</a:t>
            </a:r>
          </a:p>
        </p:txBody>
      </p:sp>
      <p:sp>
        <p:nvSpPr>
          <p:cNvPr id="5" name="ตัวแทนท้ายกระดาษ 3"/>
          <p:cNvSpPr>
            <a:spLocks noGrp="1"/>
          </p:cNvSpPr>
          <p:nvPr>
            <p:ph type="ftr" sz="quarter" idx="3"/>
          </p:nvPr>
        </p:nvSpPr>
        <p:spPr>
          <a:xfrm>
            <a:off x="1517950" y="6172200"/>
            <a:ext cx="6862462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dirty="0"/>
          </a:p>
        </p:txBody>
      </p:sp>
      <p:sp>
        <p:nvSpPr>
          <p:cNvPr id="4" name="ตัวแทนวันที่ 4"/>
          <p:cNvSpPr>
            <a:spLocks noGrp="1"/>
          </p:cNvSpPr>
          <p:nvPr>
            <p:ph type="dt" sz="half" idx="2"/>
          </p:nvPr>
        </p:nvSpPr>
        <p:spPr>
          <a:xfrm>
            <a:off x="8609012" y="6172200"/>
            <a:ext cx="1320059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D0971643-CF3C-45E5-ADBD-AA2BD8FB65CE}" type="datetime1">
              <a:rPr lang="th-TH" smtClean="0"/>
              <a:t>31/05/61</a:t>
            </a:fld>
            <a:endParaRPr lang="th-TH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10133012" y="6172200"/>
            <a:ext cx="9906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E5137D0E-4A4F-4307-8994-C1891D747D5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26050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Leelawadee" panose="020B0502040204020203" pitchFamily="34" charset="-34"/>
          <a:ea typeface="+mj-ea"/>
          <a:cs typeface="Leelawadee" panose="020B0502040204020203" pitchFamily="34" charset="-34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Font typeface="Arial" pitchFamily="34" charset="0"/>
        <a:buChar char="•"/>
        <a:defRPr sz="20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1pPr>
      <a:lvl2pPr marL="502920" indent="-223838" algn="l" defTabSz="914400" rtl="0" eaLnBrk="1" latinLnBrk="0" hangingPunct="1">
        <a:lnSpc>
          <a:spcPct val="90000"/>
        </a:lnSpc>
        <a:spcBef>
          <a:spcPts val="800"/>
        </a:spcBef>
        <a:buFont typeface="Arial" pitchFamily="34" charset="0"/>
        <a:buChar char="–"/>
        <a:defRPr sz="18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2pPr>
      <a:lvl3pPr marL="741363" indent="-17145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3pPr>
      <a:lvl4pPr marL="966788" indent="-17303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4pPr>
      <a:lvl5pPr marL="1208088" indent="-17303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5pPr>
      <a:lvl6pPr marL="1444752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6pPr>
      <a:lvl7pPr marL="1682496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7pPr>
      <a:lvl8pPr marL="1920240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8pPr>
      <a:lvl9pPr marL="2157984" indent="-173736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/>
          <p:cNvSpPr txBox="1"/>
          <p:nvPr/>
        </p:nvSpPr>
        <p:spPr>
          <a:xfrm>
            <a:off x="2133972" y="277049"/>
            <a:ext cx="8052436" cy="707886"/>
          </a:xfrm>
          <a:prstGeom prst="rect">
            <a:avLst/>
          </a:prstGeom>
          <a:noFill/>
          <a:ln>
            <a:solidFill>
              <a:srgbClr val="39302A"/>
            </a:solidFill>
            <a:prstDash val="solid"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th-TH" sz="2000" kern="0" dirty="0" smtClean="0">
                <a:solidFill>
                  <a:prstClr val="black"/>
                </a:solidFill>
                <a:latin typeface="Century Gothic"/>
                <a:cs typeface="DilleniaUPC" panose="02020603050405020304" pitchFamily="18" charset="-34"/>
              </a:rPr>
              <a:t>           </a:t>
            </a:r>
            <a:r>
              <a:rPr lang="th-TH" sz="3600" b="1" kern="0" dirty="0" smtClean="0">
                <a:solidFill>
                  <a:prstClr val="black"/>
                </a:solidFill>
                <a:latin typeface="Century Gothic"/>
                <a:cs typeface="DilleniaUPC" panose="02020603050405020304" pitchFamily="18" charset="-34"/>
              </a:rPr>
              <a:t>ด่านศุลกากรบึงกาฬ</a:t>
            </a:r>
            <a:r>
              <a:rPr lang="en-US" sz="3200" b="1" kern="0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</a:t>
            </a:r>
            <a:r>
              <a:rPr lang="en-US" sz="4000" b="1" kern="0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B</a:t>
            </a:r>
            <a:r>
              <a:rPr lang="en-US" sz="3200" b="1" kern="0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UENGKAN  </a:t>
            </a:r>
            <a:r>
              <a:rPr lang="en-US" sz="4000" b="1" kern="0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C</a:t>
            </a:r>
            <a:r>
              <a:rPr lang="en-US" sz="3200" b="1" kern="0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USTOMS </a:t>
            </a:r>
            <a:r>
              <a:rPr lang="en-US" sz="4000" b="1" kern="0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H</a:t>
            </a:r>
            <a:r>
              <a:rPr lang="en-US" sz="3200" b="1" kern="0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OUSE</a:t>
            </a:r>
            <a:endParaRPr lang="th-TH" sz="3200" b="1" kern="0" dirty="0" smtClean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4" name="Picture 17" descr="I:\Soolakakon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494012" y="173136"/>
            <a:ext cx="449898" cy="594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รูปภาพ 4" descr="D:\รูปภาพต่างๆ\มอบเครื่องทำน้ำเย็นร้อนเรือนจำ\1527746881764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6" t="12058" b="3834"/>
          <a:stretch/>
        </p:blipFill>
        <p:spPr bwMode="auto">
          <a:xfrm>
            <a:off x="6742484" y="1304764"/>
            <a:ext cx="5112568" cy="52565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มนมุมสี่เหลี่ยมผืนผ้าด้านทแยงมุม 1"/>
          <p:cNvSpPr/>
          <p:nvPr/>
        </p:nvSpPr>
        <p:spPr>
          <a:xfrm>
            <a:off x="261764" y="1484784"/>
            <a:ext cx="6120680" cy="4896544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31 พฤษภาคม 2561 นายประสงค์ศักดิ์ บุญมา นายด่านศุลกากรบึงกาฬ และคณะเจ้าหน้าที่ได้ไปขอบคุณ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นายวิมล  มิตรปล้องผู้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บัญชาการเรือนจำจังหวัดบึงกาฬที่ให้การอนุเคราะห์นักโทษชั้นดีมาทำความสะอาด</a:t>
            </a:r>
            <a:r>
              <a:rPr lang="th-TH" sz="2800" b="1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และปรับภูมิทัศน์บริเวณด่านศุลกากรและพรมแดนบึงกาฬ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พร้อมทั้งมอบเครื่องทำน้ำเย็นและน้ำร้อนไว้ให้ใช้ในราชการ</a:t>
            </a:r>
            <a:endParaRPr lang="th-TH" sz="2800" b="1" dirty="0">
              <a:solidFill>
                <a:schemeClr val="tx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4671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 descr="D:\รูปภาพต่างๆ\มอบเครื่องทำน้ำเย็นร้อนเรือนจำ\1527746890192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4" b="4567"/>
          <a:stretch/>
        </p:blipFill>
        <p:spPr bwMode="auto">
          <a:xfrm>
            <a:off x="333772" y="980728"/>
            <a:ext cx="5040560" cy="51845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388" y="980728"/>
            <a:ext cx="5918819" cy="51845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214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 rotWithShape="1">
          <a:blip r:embed="rId3"/>
          <a:srcRect l="2499" t="4100" r="2605" b="6416"/>
          <a:stretch/>
        </p:blipFill>
        <p:spPr bwMode="auto">
          <a:xfrm>
            <a:off x="1269876" y="548680"/>
            <a:ext cx="9806940" cy="48920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908" y="5733256"/>
            <a:ext cx="9059441" cy="67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5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atercolor_16x9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10793125_TF02886637_TF02886637" id="{677B1A01-09B3-423C-A4BC-4DDF4CF08BDA}" vid="{83BD8038-CAD3-4E3E-ACB5-8636C7F50424}"/>
    </a:ext>
  </a:extLst>
</a:theme>
</file>

<file path=ppt/theme/theme2.xml><?xml version="1.0" encoding="utf-8"?>
<a:theme xmlns:a="http://schemas.openxmlformats.org/drawingml/2006/main" name="ธีมของ Offic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ธีมของ Office">
  <a:themeElements>
    <a:clrScheme name="Watercolor_16x9">
      <a:dk1>
        <a:sysClr val="windowText" lastClr="000000"/>
      </a:dk1>
      <a:lt1>
        <a:sysClr val="window" lastClr="FFFFFF"/>
      </a:lt1>
      <a:dk2>
        <a:srgbClr val="09AFA7"/>
      </a:dk2>
      <a:lt2>
        <a:srgbClr val="AEF1EA"/>
      </a:lt2>
      <a:accent1>
        <a:srgbClr val="08CAC1"/>
      </a:accent1>
      <a:accent2>
        <a:srgbClr val="76C714"/>
      </a:accent2>
      <a:accent3>
        <a:srgbClr val="0E70C2"/>
      </a:accent3>
      <a:accent4>
        <a:srgbClr val="259F39"/>
      </a:accent4>
      <a:accent5>
        <a:srgbClr val="C8C015"/>
      </a:accent5>
      <a:accent6>
        <a:srgbClr val="444FDC"/>
      </a:accent6>
      <a:hlink>
        <a:srgbClr val="76C714"/>
      </a:hlink>
      <a:folHlink>
        <a:srgbClr val="7F7F7F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งานนำเสนอสีน้ำ (จอกว้าง)</Template>
  <TotalTime>32</TotalTime>
  <Words>80</Words>
  <Application>Microsoft Office PowerPoint</Application>
  <PresentationFormat>กำหนดเอง</PresentationFormat>
  <Paragraphs>5</Paragraphs>
  <Slides>3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0" baseType="lpstr">
      <vt:lpstr>Angsana New</vt:lpstr>
      <vt:lpstr>Arial</vt:lpstr>
      <vt:lpstr>Century Gothic</vt:lpstr>
      <vt:lpstr>DilleniaUPC</vt:lpstr>
      <vt:lpstr>Leelawadee</vt:lpstr>
      <vt:lpstr>TH SarabunPSK</vt:lpstr>
      <vt:lpstr>Watercolor_16x9</vt:lpstr>
      <vt:lpstr>งานนำเสนอ PowerPoint</vt:lpstr>
      <vt:lpstr>งานนำเสนอ PowerPoint</vt:lpstr>
      <vt:lpstr>งานนำเสนอ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เมื่อวันที่ 31 พฤษภาคม 2561 นายประสงค์ศักดิ์  บุญมา นายด่านศุลกากรบึงกาฬ และคณะเจ้าหน้าที่ได้ไปขอบคุณนายวิมล มิตรปล้อง ผู้บัญชาการเรือนจำจังหวัดบึงกาฬ ที่ให้การอนุเคราะห์นักโทษชั้นดีมาทำความสะอาดและปรับภูมิทัศน์บริเวณด่านศุลกากรและด่านพรมแดนบึงกาฬ พร้อมทั้งมอบเครื่องทำน้ำเย็นและน้ำร้อนไว้ให้ใช้ในราชการ</dc:title>
  <dc:creator>Pensri Rachothon</dc:creator>
  <cp:lastModifiedBy>Pensri Rachothon</cp:lastModifiedBy>
  <cp:revision>5</cp:revision>
  <dcterms:created xsi:type="dcterms:W3CDTF">2018-05-31T05:55:52Z</dcterms:created>
  <dcterms:modified xsi:type="dcterms:W3CDTF">2018-05-31T07:09:32Z</dcterms:modified>
</cp:coreProperties>
</file>