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8"/>
  </p:notesMasterIdLst>
  <p:handoutMasterIdLst>
    <p:handoutMasterId r:id="rId9"/>
  </p:handoutMasterIdLst>
  <p:sldIdLst>
    <p:sldId id="260" r:id="rId3"/>
    <p:sldId id="273" r:id="rId4"/>
    <p:sldId id="274" r:id="rId5"/>
    <p:sldId id="275" r:id="rId6"/>
    <p:sldId id="269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4D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1014" autoAdjust="0"/>
  </p:normalViewPr>
  <p:slideViewPr>
    <p:cSldViewPr snapToGrid="0">
      <p:cViewPr varScale="1">
        <p:scale>
          <a:sx n="81" d="100"/>
          <a:sy n="81" d="100"/>
        </p:scale>
        <p:origin x="936" y="78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ส่วนหัว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 latinLnBrk="0">
              <a:defRPr lang="th-TH"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 latinLnBrk="0">
              <a:defRPr lang="th-TH" sz="1200"/>
            </a:lvl1pPr>
          </a:lstStyle>
          <a:p>
            <a:fld id="{20EA5F0D-C1DC-412F-A146-DDB3A74B588F}" type="datetimeFigureOut">
              <a:rPr lang="th-TH"/>
              <a:t>22/05/61</a:t>
            </a:fld>
            <a:endParaRPr lang="th-TH"/>
          </a:p>
        </p:txBody>
      </p:sp>
      <p:sp>
        <p:nvSpPr>
          <p:cNvPr id="4" name="ตัวแทนส่วนท้าย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 latinLnBrk="0">
              <a:defRPr lang="th-TH" sz="1200"/>
            </a:lvl1pPr>
          </a:lstStyle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 latinLnBrk="0">
              <a:defRPr lang="th-TH" sz="1200"/>
            </a:lvl1pPr>
          </a:lstStyle>
          <a:p>
            <a:fld id="{7BAE14B8-3CC9-472D-9BC5-A84D80684DE2}" type="slidenum">
              <a:rPr lang="th-TH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ส่วนหัว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 latinLnBrk="0">
              <a:defRPr lang="th-TH"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 latinLnBrk="0">
              <a:defRPr lang="th-TH" sz="1200"/>
            </a:lvl1pPr>
          </a:lstStyle>
          <a:p>
            <a:fld id="{A8CDE508-72C8-4AB5-AA9C-1584D31690E0}" type="datetimeFigureOut">
              <a:t>22/05/61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350240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ส่วนท้าย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 latinLnBrk="0">
              <a:defRPr lang="th-TH"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 latinLnBrk="0">
              <a:defRPr lang="th-TH" sz="1200"/>
            </a:lvl1pPr>
          </a:lstStyle>
          <a:p>
            <a:fld id="{7FB667E1-E601-4AAF-B95C-B25720D70A60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th-TH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93472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กลุ่ม 5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สี่เหลี่ยมผืนผ้า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11" name="กลุ่ม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สี่เหลี่ยมผืนผ้า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สี่เหลี่ยมผืนผ้า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14" name="กลุ่ม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สี่เหลี่ยมผืนผ้า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6" name="สี่เหลี่ยมผืนผ้า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17" name="กลุ่ม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สี่เหลี่ยมผืนผ้า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สี่เหลี่ยมผืนผ้า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295400" y="1188720"/>
            <a:ext cx="9601200" cy="2514600"/>
          </a:xfrm>
        </p:spPr>
        <p:txBody>
          <a:bodyPr anchor="b">
            <a:noAutofit/>
          </a:bodyPr>
          <a:lstStyle>
            <a:lvl1pPr algn="ctr" latinLnBrk="0">
              <a:defRPr lang="th-TH" sz="600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295400" y="3749040"/>
            <a:ext cx="9601200" cy="914400"/>
          </a:xfrm>
        </p:spPr>
        <p:txBody>
          <a:bodyPr>
            <a:normAutofit/>
          </a:bodyPr>
          <a:lstStyle>
            <a:lvl1pPr marL="0" indent="0" algn="ctr" latinLnBrk="0">
              <a:spcBef>
                <a:spcPts val="0"/>
              </a:spcBef>
              <a:buNone/>
              <a:defRPr lang="th-TH" sz="2400" cap="all" baseline="0"/>
            </a:lvl1pPr>
            <a:lvl2pPr marL="457200" indent="0" algn="ctr" latinLnBrk="0">
              <a:buNone/>
              <a:defRPr lang="th-TH" sz="2800"/>
            </a:lvl2pPr>
            <a:lvl3pPr marL="914400" indent="0" algn="ctr" latinLnBrk="0">
              <a:buNone/>
              <a:defRPr lang="th-TH" sz="2400"/>
            </a:lvl3pPr>
            <a:lvl4pPr marL="1371600" indent="0" algn="ctr" latinLnBrk="0">
              <a:buNone/>
              <a:defRPr lang="th-TH" sz="2000"/>
            </a:lvl4pPr>
            <a:lvl5pPr marL="1828800" indent="0" algn="ctr" latinLnBrk="0">
              <a:buNone/>
              <a:defRPr lang="th-TH" sz="2000"/>
            </a:lvl5pPr>
            <a:lvl6pPr marL="2286000" indent="0" algn="ctr" latinLnBrk="0">
              <a:buNone/>
              <a:defRPr lang="th-TH" sz="2000"/>
            </a:lvl6pPr>
            <a:lvl7pPr marL="2743200" indent="0" algn="ctr" latinLnBrk="0">
              <a:buNone/>
              <a:defRPr lang="th-TH" sz="2000"/>
            </a:lvl7pPr>
            <a:lvl8pPr marL="3200400" indent="0" algn="ctr" latinLnBrk="0">
              <a:buNone/>
              <a:defRPr lang="th-TH" sz="2000"/>
            </a:lvl8pPr>
            <a:lvl9pPr marL="3657600" indent="0" algn="ctr" latinLnBrk="0">
              <a:buNone/>
              <a:defRPr lang="th-TH" sz="2000"/>
            </a:lvl9pPr>
          </a:lstStyle>
          <a:p>
            <a:r>
              <a:rPr lang="th-TH" smtClean="0"/>
              <a:t>คลิกเพื่อแก้ไขสไตล์ชื่อเรื่องรองต้นแบบ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เนื้อหา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22/05/61</a:t>
            </a:fld>
            <a:endParaRPr lang="th-TH" dirty="0"/>
          </a:p>
        </p:txBody>
      </p:sp>
      <p:sp>
        <p:nvSpPr>
          <p:cNvPr id="5" name="ตัวแทนส่วนท้า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กลุ่ม 7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สี่เหลี่ยมผืนผ้า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11" name="กลุ่ม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สี่เหลี่ยมผืนผ้า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สี่เหลี่ยมผืนผ้า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22/05/61</a:t>
            </a:fld>
            <a:endParaRPr lang="th-TH"/>
          </a:p>
        </p:txBody>
      </p:sp>
      <p:sp>
        <p:nvSpPr>
          <p:cNvPr id="5" name="ตัวแทนส่วนท้า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th-TH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2514600"/>
          </a:xfrm>
        </p:spPr>
        <p:txBody>
          <a:bodyPr anchor="b">
            <a:normAutofit/>
          </a:bodyPr>
          <a:lstStyle>
            <a:lvl1pPr algn="ctr" latinLnBrk="0">
              <a:defRPr lang="th-TH"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295400" y="3749040"/>
            <a:ext cx="9601200" cy="914400"/>
          </a:xfrm>
        </p:spPr>
        <p:txBody>
          <a:bodyPr anchor="t"/>
          <a:lstStyle>
            <a:lvl1pPr marL="0" indent="0" algn="ctr" latinLnBrk="0">
              <a:spcBef>
                <a:spcPts val="0"/>
              </a:spcBef>
              <a:buNone/>
              <a:defRPr lang="th-TH" sz="2000" cap="all" baseline="0">
                <a:solidFill>
                  <a:schemeClr val="tx1"/>
                </a:solidFill>
              </a:defRPr>
            </a:lvl1pPr>
            <a:lvl2pPr marL="457200" indent="0" latinLnBrk="0">
              <a:buNone/>
              <a:defRPr lang="th-TH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latinLnBrk="0">
              <a:buNone/>
              <a:defRPr lang="th-TH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latinLnBrk="0">
              <a:buNone/>
              <a:defRPr lang="th-TH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latinLnBrk="0">
              <a:buNone/>
              <a:defRPr lang="th-TH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latinLnBrk="0">
              <a:buNone/>
              <a:defRPr lang="th-TH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latinLnBrk="0">
              <a:buNone/>
              <a:defRPr lang="th-TH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latinLnBrk="0">
              <a:buNone/>
              <a:defRPr lang="th-TH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latinLnBrk="0">
              <a:buNone/>
              <a:defRPr lang="th-TH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ส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เนื้อหา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4343400"/>
          </a:xfrm>
        </p:spPr>
        <p:txBody>
          <a:bodyPr>
            <a:normAutofit/>
          </a:bodyPr>
          <a:lstStyle>
            <a:lvl1pPr latinLnBrk="0">
              <a:defRPr lang="th-TH" sz="2000"/>
            </a:lvl1pPr>
            <a:lvl2pPr latinLnBrk="0">
              <a:defRPr lang="th-TH" sz="1800"/>
            </a:lvl2pPr>
            <a:lvl3pPr latinLnBrk="0">
              <a:defRPr lang="th-TH" sz="1600"/>
            </a:lvl3pPr>
            <a:lvl4pPr latinLnBrk="0">
              <a:defRPr lang="th-TH" sz="1400"/>
            </a:lvl4pPr>
            <a:lvl5pPr latinLnBrk="0">
              <a:defRPr lang="th-TH" sz="1400"/>
            </a:lvl5pPr>
            <a:lvl6pPr latinLnBrk="0">
              <a:defRPr lang="th-TH" sz="1400"/>
            </a:lvl6pPr>
            <a:lvl7pPr latinLnBrk="0">
              <a:defRPr lang="th-TH" sz="1400"/>
            </a:lvl7pPr>
            <a:lvl8pPr latinLnBrk="0">
              <a:defRPr lang="th-TH" sz="1400"/>
            </a:lvl8pPr>
            <a:lvl9pPr latinLnBrk="0">
              <a:defRPr lang="th-TH" sz="14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4343400"/>
          </a:xfrm>
        </p:spPr>
        <p:txBody>
          <a:bodyPr>
            <a:normAutofit/>
          </a:bodyPr>
          <a:lstStyle>
            <a:lvl1pPr latinLnBrk="0">
              <a:defRPr lang="th-TH" sz="2000"/>
            </a:lvl1pPr>
            <a:lvl2pPr latinLnBrk="0">
              <a:defRPr lang="th-TH" sz="1800"/>
            </a:lvl2pPr>
            <a:lvl3pPr latinLnBrk="0">
              <a:defRPr lang="th-TH" sz="1600"/>
            </a:lvl3pPr>
            <a:lvl4pPr latinLnBrk="0">
              <a:defRPr lang="th-TH" sz="1400"/>
            </a:lvl4pPr>
            <a:lvl5pPr latinLnBrk="0">
              <a:defRPr lang="th-TH" sz="1400"/>
            </a:lvl5pPr>
            <a:lvl6pPr latinLnBrk="0">
              <a:defRPr lang="th-TH" sz="1400"/>
            </a:lvl6pPr>
            <a:lvl7pPr latinLnBrk="0">
              <a:defRPr lang="th-TH" sz="1400"/>
            </a:lvl7pPr>
            <a:lvl8pPr latinLnBrk="0">
              <a:defRPr lang="th-TH" sz="1400"/>
            </a:lvl8pPr>
            <a:lvl9pPr latinLnBrk="0">
              <a:defRPr lang="th-TH" sz="14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79FD0-C37A-4F50-8F3B-5FA0D9D0B42F}" type="datetimeFigureOut">
              <a:t>22/05/61</a:t>
            </a:fld>
            <a:endParaRPr lang="th-TH"/>
          </a:p>
        </p:txBody>
      </p:sp>
      <p:sp>
        <p:nvSpPr>
          <p:cNvPr id="6" name="ตัวแทนส่วนท้า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th-TH" sz="2000" b="0" cap="all" baseline="0"/>
            </a:lvl1pPr>
            <a:lvl2pPr marL="457200" indent="0" latinLnBrk="0">
              <a:buNone/>
              <a:defRPr lang="th-TH" sz="2000" b="1"/>
            </a:lvl2pPr>
            <a:lvl3pPr marL="914400" indent="0" latinLnBrk="0">
              <a:buNone/>
              <a:defRPr lang="th-TH" sz="1800" b="1"/>
            </a:lvl3pPr>
            <a:lvl4pPr marL="1371600" indent="0" latinLnBrk="0">
              <a:buNone/>
              <a:defRPr lang="th-TH" sz="1600" b="1"/>
            </a:lvl4pPr>
            <a:lvl5pPr marL="1828800" indent="0" latinLnBrk="0">
              <a:buNone/>
              <a:defRPr lang="th-TH" sz="1600" b="1"/>
            </a:lvl5pPr>
            <a:lvl6pPr marL="2286000" indent="0" latinLnBrk="0">
              <a:buNone/>
              <a:defRPr lang="th-TH" sz="1600" b="1"/>
            </a:lvl6pPr>
            <a:lvl7pPr marL="2743200" indent="0" latinLnBrk="0">
              <a:buNone/>
              <a:defRPr lang="th-TH" sz="1600" b="1"/>
            </a:lvl7pPr>
            <a:lvl8pPr marL="3200400" indent="0" latinLnBrk="0">
              <a:buNone/>
              <a:defRPr lang="th-TH" sz="1600" b="1"/>
            </a:lvl8pPr>
            <a:lvl9pPr marL="3657600" indent="0" latinLnBrk="0">
              <a:buNone/>
              <a:defRPr lang="th-TH"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3584448"/>
          </a:xfrm>
        </p:spPr>
        <p:txBody>
          <a:bodyPr>
            <a:normAutofit/>
          </a:bodyPr>
          <a:lstStyle>
            <a:lvl1pPr latinLnBrk="0">
              <a:defRPr lang="th-TH" sz="1800"/>
            </a:lvl1pPr>
            <a:lvl2pPr latinLnBrk="0">
              <a:defRPr lang="th-TH" sz="1600"/>
            </a:lvl2pPr>
            <a:lvl3pPr latinLnBrk="0">
              <a:defRPr lang="th-TH" sz="1400"/>
            </a:lvl3pPr>
            <a:lvl4pPr latinLnBrk="0">
              <a:defRPr lang="th-TH" sz="1200"/>
            </a:lvl4pPr>
            <a:lvl5pPr latinLnBrk="0">
              <a:defRPr lang="th-TH" sz="1200"/>
            </a:lvl5pPr>
            <a:lvl6pPr latinLnBrk="0">
              <a:defRPr lang="th-TH" sz="1200"/>
            </a:lvl6pPr>
            <a:lvl7pPr latinLnBrk="0">
              <a:defRPr lang="th-TH" sz="1200"/>
            </a:lvl7pPr>
            <a:lvl8pPr latinLnBrk="0">
              <a:defRPr lang="th-TH" sz="1200"/>
            </a:lvl8pPr>
            <a:lvl9pPr latinLnBrk="0">
              <a:defRPr lang="th-TH" sz="12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 latinLnBrk="0">
              <a:spcBef>
                <a:spcPts val="0"/>
              </a:spcBef>
              <a:buNone/>
              <a:defRPr lang="th-TH" sz="2000" b="0" cap="all" baseline="0"/>
            </a:lvl1pPr>
            <a:lvl2pPr marL="457200" indent="0" latinLnBrk="0">
              <a:buNone/>
              <a:defRPr lang="th-TH" sz="2000" b="1"/>
            </a:lvl2pPr>
            <a:lvl3pPr marL="914400" indent="0" latinLnBrk="0">
              <a:buNone/>
              <a:defRPr lang="th-TH" sz="1800" b="1"/>
            </a:lvl3pPr>
            <a:lvl4pPr marL="1371600" indent="0" latinLnBrk="0">
              <a:buNone/>
              <a:defRPr lang="th-TH" sz="1600" b="1"/>
            </a:lvl4pPr>
            <a:lvl5pPr marL="1828800" indent="0" latinLnBrk="0">
              <a:buNone/>
              <a:defRPr lang="th-TH" sz="1600" b="1"/>
            </a:lvl5pPr>
            <a:lvl6pPr marL="2286000" indent="0" latinLnBrk="0">
              <a:buNone/>
              <a:defRPr lang="th-TH" sz="1600" b="1"/>
            </a:lvl6pPr>
            <a:lvl7pPr marL="2743200" indent="0" latinLnBrk="0">
              <a:buNone/>
              <a:defRPr lang="th-TH" sz="1600" b="1"/>
            </a:lvl7pPr>
            <a:lvl8pPr marL="3200400" indent="0" latinLnBrk="0">
              <a:buNone/>
              <a:defRPr lang="th-TH" sz="1600" b="1"/>
            </a:lvl8pPr>
            <a:lvl9pPr marL="3657600" indent="0" latinLnBrk="0">
              <a:buNone/>
              <a:defRPr lang="th-TH" sz="1600" b="1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3584448"/>
          </a:xfrm>
        </p:spPr>
        <p:txBody>
          <a:bodyPr>
            <a:normAutofit/>
          </a:bodyPr>
          <a:lstStyle>
            <a:lvl1pPr latinLnBrk="0">
              <a:defRPr lang="th-TH" sz="1800"/>
            </a:lvl1pPr>
            <a:lvl2pPr latinLnBrk="0">
              <a:defRPr lang="th-TH" sz="1600"/>
            </a:lvl2pPr>
            <a:lvl3pPr latinLnBrk="0">
              <a:defRPr lang="th-TH" sz="1400"/>
            </a:lvl3pPr>
            <a:lvl4pPr latinLnBrk="0">
              <a:defRPr lang="th-TH" sz="1200"/>
            </a:lvl4pPr>
            <a:lvl5pPr latinLnBrk="0">
              <a:defRPr lang="th-TH" sz="1200"/>
            </a:lvl5pPr>
            <a:lvl6pPr latinLnBrk="0">
              <a:defRPr lang="th-TH" sz="1200"/>
            </a:lvl6pPr>
            <a:lvl7pPr latinLnBrk="0">
              <a:defRPr lang="th-TH" sz="1200"/>
            </a:lvl7pPr>
            <a:lvl8pPr latinLnBrk="0">
              <a:defRPr lang="th-TH" sz="1200"/>
            </a:lvl8pPr>
            <a:lvl9pPr latinLnBrk="0">
              <a:defRPr lang="th-TH" sz="12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22/05/61</a:t>
            </a:fld>
            <a:endParaRPr lang="th-TH"/>
          </a:p>
        </p:txBody>
      </p:sp>
      <p:sp>
        <p:nvSpPr>
          <p:cNvPr id="8" name="ตัวแทนส่วนท้า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22/05/61</a:t>
            </a:fld>
            <a:endParaRPr lang="th-TH"/>
          </a:p>
        </p:txBody>
      </p:sp>
      <p:sp>
        <p:nvSpPr>
          <p:cNvPr id="4" name="ตัวแทนส่วนท้า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22/05/61</a:t>
            </a:fld>
            <a:endParaRPr lang="th-TH"/>
          </a:p>
        </p:txBody>
      </p:sp>
      <p:sp>
        <p:nvSpPr>
          <p:cNvPr id="3" name="ตัวแทนส่วนท้า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กลุ่ม 7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สี่เหลี่ยมผืนผ้า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 latinLnBrk="0">
              <a:defRPr lang="th-TH" sz="34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937760"/>
          </a:xfrm>
        </p:spPr>
        <p:txBody>
          <a:bodyPr>
            <a:normAutofit/>
          </a:bodyPr>
          <a:lstStyle>
            <a:lvl1pPr latinLnBrk="0">
              <a:defRPr lang="th-TH" sz="2000"/>
            </a:lvl1pPr>
            <a:lvl2pPr latinLnBrk="0">
              <a:defRPr lang="th-TH" sz="1800"/>
            </a:lvl2pPr>
            <a:lvl3pPr latinLnBrk="0">
              <a:defRPr lang="th-TH" sz="1600"/>
            </a:lvl3pPr>
            <a:lvl4pPr latinLnBrk="0">
              <a:defRPr lang="th-TH" sz="1400"/>
            </a:lvl4pPr>
            <a:lvl5pPr latinLnBrk="0">
              <a:defRPr lang="th-TH" sz="1400"/>
            </a:lvl5pPr>
            <a:lvl6pPr latinLnBrk="0">
              <a:defRPr lang="th-TH" sz="1400"/>
            </a:lvl6pPr>
            <a:lvl7pPr latinLnBrk="0">
              <a:defRPr lang="th-TH" sz="1400"/>
            </a:lvl7pPr>
            <a:lvl8pPr latinLnBrk="0">
              <a:defRPr lang="th-TH" sz="1400"/>
            </a:lvl8pPr>
            <a:lvl9pPr latinLnBrk="0">
              <a:defRPr lang="th-TH" sz="14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th-TH" sz="1600"/>
            </a:lvl1pPr>
            <a:lvl2pPr marL="457200" indent="0" latinLnBrk="0">
              <a:buNone/>
              <a:defRPr lang="th-TH" sz="1200"/>
            </a:lvl2pPr>
            <a:lvl3pPr marL="914400" indent="0" latinLnBrk="0">
              <a:buNone/>
              <a:defRPr lang="th-TH" sz="1000"/>
            </a:lvl3pPr>
            <a:lvl4pPr marL="1371600" indent="0" latinLnBrk="0">
              <a:buNone/>
              <a:defRPr lang="th-TH" sz="900"/>
            </a:lvl4pPr>
            <a:lvl5pPr marL="1828800" indent="0" latinLnBrk="0">
              <a:buNone/>
              <a:defRPr lang="th-TH" sz="900"/>
            </a:lvl5pPr>
            <a:lvl6pPr marL="2286000" indent="0" latinLnBrk="0">
              <a:buNone/>
              <a:defRPr lang="th-TH" sz="900"/>
            </a:lvl6pPr>
            <a:lvl7pPr marL="2743200" indent="0" latinLnBrk="0">
              <a:buNone/>
              <a:defRPr lang="th-TH" sz="900"/>
            </a:lvl7pPr>
            <a:lvl8pPr marL="3200400" indent="0" latinLnBrk="0">
              <a:buNone/>
              <a:defRPr lang="th-TH" sz="900"/>
            </a:lvl8pPr>
            <a:lvl9pPr marL="3657600" indent="0" latinLnBrk="0">
              <a:buNone/>
              <a:defRPr lang="th-TH"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22/05/61</a:t>
            </a:fld>
            <a:endParaRPr lang="th-TH"/>
          </a:p>
        </p:txBody>
      </p:sp>
      <p:sp>
        <p:nvSpPr>
          <p:cNvPr id="6" name="ตัวแทนส่วนท้า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 latinLnBrk="0">
              <a:defRPr lang="th-TH" sz="3400" b="0"/>
            </a:lvl1pPr>
          </a:lstStyle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 latinLnBrk="0">
              <a:buNone/>
              <a:defRPr lang="th-TH" sz="3200">
                <a:solidFill>
                  <a:schemeClr val="tx1"/>
                </a:solidFill>
              </a:defRPr>
            </a:lvl1pPr>
            <a:lvl2pPr marL="457200" indent="0" latinLnBrk="0">
              <a:buNone/>
              <a:defRPr lang="th-TH" sz="2800"/>
            </a:lvl2pPr>
            <a:lvl3pPr marL="914400" indent="0" latinLnBrk="0">
              <a:buNone/>
              <a:defRPr lang="th-TH" sz="2400"/>
            </a:lvl3pPr>
            <a:lvl4pPr marL="1371600" indent="0" latinLnBrk="0">
              <a:buNone/>
              <a:defRPr lang="th-TH" sz="2000"/>
            </a:lvl4pPr>
            <a:lvl5pPr marL="1828800" indent="0" latinLnBrk="0">
              <a:buNone/>
              <a:defRPr lang="th-TH" sz="2000"/>
            </a:lvl5pPr>
            <a:lvl6pPr marL="2286000" indent="0" latinLnBrk="0">
              <a:buNone/>
              <a:defRPr lang="th-TH" sz="2000"/>
            </a:lvl6pPr>
            <a:lvl7pPr marL="2743200" indent="0" latinLnBrk="0">
              <a:buNone/>
              <a:defRPr lang="th-TH" sz="2000"/>
            </a:lvl7pPr>
            <a:lvl8pPr marL="3200400" indent="0" latinLnBrk="0">
              <a:buNone/>
              <a:defRPr lang="th-TH" sz="2000"/>
            </a:lvl8pPr>
            <a:lvl9pPr marL="3657600" indent="0" latinLnBrk="0">
              <a:buNone/>
              <a:defRPr lang="th-TH"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th-TH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 latinLnBrk="0">
              <a:spcBef>
                <a:spcPts val="1200"/>
              </a:spcBef>
              <a:buNone/>
              <a:defRPr lang="th-TH" sz="1600"/>
            </a:lvl1pPr>
            <a:lvl2pPr marL="457200" indent="0" latinLnBrk="0">
              <a:buNone/>
              <a:defRPr lang="th-TH" sz="1200"/>
            </a:lvl2pPr>
            <a:lvl3pPr marL="914400" indent="0" latinLnBrk="0">
              <a:buNone/>
              <a:defRPr lang="th-TH" sz="1000"/>
            </a:lvl3pPr>
            <a:lvl4pPr marL="1371600" indent="0" latinLnBrk="0">
              <a:buNone/>
              <a:defRPr lang="th-TH" sz="900"/>
            </a:lvl4pPr>
            <a:lvl5pPr marL="1828800" indent="0" latinLnBrk="0">
              <a:buNone/>
              <a:defRPr lang="th-TH" sz="900"/>
            </a:lvl5pPr>
            <a:lvl6pPr marL="2286000" indent="0" latinLnBrk="0">
              <a:buNone/>
              <a:defRPr lang="th-TH" sz="900"/>
            </a:lvl6pPr>
            <a:lvl7pPr marL="2743200" indent="0" latinLnBrk="0">
              <a:buNone/>
              <a:defRPr lang="th-TH" sz="900"/>
            </a:lvl7pPr>
            <a:lvl8pPr marL="3200400" indent="0" latinLnBrk="0">
              <a:buNone/>
              <a:defRPr lang="th-TH" sz="900"/>
            </a:lvl8pPr>
            <a:lvl9pPr marL="3657600" indent="0" latinLnBrk="0">
              <a:buNone/>
              <a:defRPr lang="th-TH" sz="900"/>
            </a:lvl9pPr>
          </a:lstStyle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22/05/61</a:t>
            </a:fld>
            <a:endParaRPr lang="th-TH"/>
          </a:p>
        </p:txBody>
      </p:sp>
      <p:sp>
        <p:nvSpPr>
          <p:cNvPr id="6" name="ตัวแทนส่วนท้า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th-TH"/>
          </a:p>
        </p:txBody>
      </p:sp>
      <p:grpSp>
        <p:nvGrpSpPr>
          <p:cNvPr id="8" name="กลุ่ม 7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สี่เหลี่ยมผืนผ้า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11" name="กลุ่ม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สี่เหลี่ยมผืนผ้า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3" name="สี่เหลี่ยมผืนผ้า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14" name="กลุ่ม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สี่เหลี่ยมผืนผ้า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6" name="สี่เหลี่ยมผืนผ้า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grpSp>
        <p:nvGrpSpPr>
          <p:cNvPr id="17" name="กลุ่ม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สี่เหลี่ยมผืนผ้า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19" name="สี่เหลี่ยมผืนผ้า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22/05/61</a:t>
            </a:fld>
            <a:endParaRPr lang="th-TH"/>
          </a:p>
        </p:txBody>
      </p:sp>
      <p:sp>
        <p:nvSpPr>
          <p:cNvPr id="5" name="ตัวแทนส่วนท้า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/>
          <a:lstStyle/>
          <a:p>
            <a:r>
              <a:rPr lang="th-TH" smtClean="0"/>
              <a:t>คลิกเพื่อแก้ไขสไตล์ชื่อเรื่องต้นแบบ</a:t>
            </a:r>
            <a:endParaRPr lang="th-TH" dirty="0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คลิกเพื่อแก้ไขสไตล์ของข้อความต้นแบบ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 dirty="0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t>22/05/61</a:t>
            </a:fld>
            <a:endParaRPr lang="th-TH"/>
          </a:p>
        </p:txBody>
      </p:sp>
      <p:sp>
        <p:nvSpPr>
          <p:cNvPr id="5" name="ตัวแทนส่วนท้า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กลุ่ม 7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สี่เหลี่ยมผืนผ้า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10" name="สี่เหลี่ยมผืนผ้า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</p:grpSp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h-TH" dirty="0"/>
              <a:t>คลิกเพื่อแก้ไขสไตล์ของชื่อเรื่องต้นแบบ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dirty="0"/>
              <a:t>คลิกเพื่อแก้ไขสไตล์ของข้อความต้นแบบ</a:t>
            </a:r>
          </a:p>
          <a:p>
            <a:pPr lvl="1"/>
            <a:r>
              <a:rPr lang="th-TH" dirty="0"/>
              <a:t>ระดับที่สอง</a:t>
            </a:r>
          </a:p>
          <a:p>
            <a:pPr lvl="2"/>
            <a:r>
              <a:rPr lang="th-TH" dirty="0"/>
              <a:t>ระดับที่สาม</a:t>
            </a:r>
          </a:p>
          <a:p>
            <a:pPr lvl="3"/>
            <a:r>
              <a:rPr lang="th-TH" dirty="0"/>
              <a:t>ระดับที่สี่</a:t>
            </a:r>
          </a:p>
          <a:p>
            <a:pPr lvl="4"/>
            <a:r>
              <a:rPr lang="th-TH" dirty="0"/>
              <a:t>ระดับที่ห้า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th-TH" sz="8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9E583DDF-CA54-461A-A486-592D2374C532}" type="datetimeFigureOut">
              <a:rPr lang="th-TH" smtClean="0"/>
              <a:pPr/>
              <a:t>22/05/61</a:t>
            </a:fld>
            <a:endParaRPr lang="th-TH" dirty="0"/>
          </a:p>
        </p:txBody>
      </p:sp>
      <p:sp>
        <p:nvSpPr>
          <p:cNvPr id="5" name="ตัวแทนส่วนท้าย 4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th-TH" sz="800" cap="all" baseline="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dirty="0"/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th-TH" sz="8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CA8D9AD5-F248-4919-864A-CFD76CC027D6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lang="th-TH" sz="3400" kern="1200">
          <a:solidFill>
            <a:schemeClr val="tx1">
              <a:lumMod val="75000"/>
            </a:schemeClr>
          </a:solidFill>
          <a:latin typeface="Leelawadee" panose="020B0502040204020203" pitchFamily="34" charset="-34"/>
          <a:ea typeface="+mj-ea"/>
          <a:cs typeface="Leelawadee" panose="020B0502040204020203" pitchFamily="34" charset="-34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lang="th-TH" sz="20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lang="th-TH" sz="18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th-TH" sz="16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th-TH"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th-TH" sz="1400" kern="1200">
          <a:solidFill>
            <a:schemeClr val="tx1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th-TH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th-TH"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th-TH"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th-TH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th-TH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ชื่อเรื่อง 6"/>
          <p:cNvSpPr>
            <a:spLocks noGrp="1"/>
          </p:cNvSpPr>
          <p:nvPr>
            <p:ph type="title"/>
          </p:nvPr>
        </p:nvSpPr>
        <p:spPr>
          <a:xfrm>
            <a:off x="2777937" y="1217921"/>
            <a:ext cx="6909509" cy="599833"/>
          </a:xfrm>
          <a:solidFill>
            <a:schemeClr val="accent5">
              <a:lumMod val="20000"/>
              <a:lumOff val="8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th-TH" sz="32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ด่านศุลกากรบึงกาฬร่วมจับยาบ้า จำนวน 1,977 เม็ด</a:t>
            </a:r>
            <a:endParaRPr lang="th-TH" sz="3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0" name="ตัวแทนข้อความ 9"/>
          <p:cNvSpPr>
            <a:spLocks noGrp="1"/>
          </p:cNvSpPr>
          <p:nvPr>
            <p:ph type="body" sz="quarter" idx="3"/>
          </p:nvPr>
        </p:nvSpPr>
        <p:spPr>
          <a:xfrm>
            <a:off x="510639" y="2045970"/>
            <a:ext cx="11186555" cy="4072636"/>
          </a:xfrm>
          <a:solidFill>
            <a:schemeClr val="accent5">
              <a:lumMod val="20000"/>
              <a:lumOff val="80000"/>
            </a:schemeClr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thaiDist">
              <a:lnSpc>
                <a:spcPct val="100000"/>
              </a:lnSpc>
            </a:pPr>
            <a:r>
              <a:rPr lang="th-TH" sz="3200" b="1" kern="16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</a:t>
            </a:r>
            <a:r>
              <a:rPr lang="th-TH" sz="3200" b="1" kern="1600" spc="-6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เมื่อวันที่ 22 พฤษภาคม 2561 นายประสงค์ศักดิ์ บุญมา นายด่านศุลกากรบึงกาฬ ได้มอบหมายให้เจ้าหน้าที่</a:t>
            </a:r>
            <a:r>
              <a:rPr lang="th-TH" sz="3200" b="1" kern="16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ด่านศุลกากรบึงกาฬ ร่วมแถลงข่าวกับเจ้าหน้าที่สถานีเรือ </a:t>
            </a:r>
            <a:r>
              <a:rPr lang="th-TH" sz="3200" b="1" kern="1600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นรข</a:t>
            </a:r>
            <a:r>
              <a:rPr lang="th-TH" sz="3200" b="1" kern="16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.บึงกาฬ,  เจ้าหน้าที่ตำรวจน้ำบึงกาฬ,  เจ้าหน้าที่ </a:t>
            </a:r>
            <a:r>
              <a:rPr lang="th-TH" sz="3200" b="1" kern="1600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กกล</a:t>
            </a:r>
            <a:r>
              <a:rPr lang="th-TH" sz="3200" b="1" kern="16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.</a:t>
            </a:r>
            <a:r>
              <a:rPr lang="th-TH" sz="3200" b="1" kern="1600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รส.จว</a:t>
            </a:r>
            <a:r>
              <a:rPr lang="th-TH" sz="3200" b="1" kern="16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. บึงกาฬ,</a:t>
            </a:r>
            <a:r>
              <a:rPr lang="th-TH" sz="3200" b="1" kern="1600" spc="-6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เจ้าหน้าที่ร้อย </a:t>
            </a:r>
            <a:r>
              <a:rPr lang="th-TH" sz="3200" b="1" kern="1600" spc="-60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ทพ</a:t>
            </a:r>
            <a:r>
              <a:rPr lang="th-TH" sz="3200" b="1" kern="1600" spc="-6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.2109, เจ้าหน้าที่ </a:t>
            </a:r>
            <a:r>
              <a:rPr lang="th-TH" sz="3200" b="1" kern="1600" spc="-60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ชปข</a:t>
            </a:r>
            <a:r>
              <a:rPr lang="th-TH" sz="3200" b="1" kern="1600" spc="-6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.ร้อย ตชด.244 กรณีเจ้าหน้าที่สนธิกำลังเข้าจับกุม</a:t>
            </a:r>
            <a:r>
              <a:rPr lang="th-TH" sz="3200" b="1" kern="1600" spc="-60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ยาเสพติด</a:t>
            </a:r>
            <a:r>
              <a:rPr lang="th-TH" sz="3200" b="1" kern="1600" spc="-6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ให้โทษ ณ บริเวณริมแม่น้ำโขง </a:t>
            </a:r>
            <a:r>
              <a:rPr lang="th-TH" sz="3200" b="1" kern="1600" spc="-6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ห่างจากแม่น้ำ</a:t>
            </a:r>
            <a:r>
              <a:rPr lang="th-TH" sz="3200" b="1" kern="1600" spc="-6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โขงประมาณ 100 เมตร (สะพานห้วยดอกไม้) พื้นที่บ้านท่าอินทร์แปลง ต.โคกก่อง อ.เมืองบึงกาฬ จ.บึงกาฬ พบยาบ้า จำนวน 1 มัด (1,977 เม็ด) บรรจุอยู่ในซองยาสูบ เจ้าหน้าที่จึงได้ยึดของกลางไว้และนำของกลาง</a:t>
            </a:r>
            <a:r>
              <a:rPr lang="th-TH" sz="3200" b="1" kern="1600" spc="-6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ส่ง  สภ</a:t>
            </a:r>
            <a:r>
              <a:rPr lang="th-TH" sz="3200" b="1" kern="1600" spc="-6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. เมืองบึงกาฬ เพื่อดำเนินคดีตามกฎหมายต่อไป</a:t>
            </a:r>
            <a:endParaRPr lang="th-TH" sz="3200" b="1" kern="16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2111692" y="281819"/>
            <a:ext cx="8052436" cy="707886"/>
          </a:xfrm>
          <a:prstGeom prst="rect">
            <a:avLst/>
          </a:prstGeom>
          <a:noFill/>
          <a:ln>
            <a:solidFill>
              <a:schemeClr val="tx2"/>
            </a:solidFill>
            <a:prstDash val="solid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000" dirty="0" smtClean="0"/>
              <a:t>           </a:t>
            </a:r>
            <a:r>
              <a:rPr lang="th-TH" sz="3600" b="1" dirty="0" smtClean="0"/>
              <a:t>ด่านศุลกากรบึงกาฬ</a:t>
            </a:r>
            <a:r>
              <a:rPr lang="en-US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   </a:t>
            </a:r>
            <a:r>
              <a:rPr lang="en-US" sz="4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B</a:t>
            </a:r>
            <a:r>
              <a:rPr lang="en-US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UENGKAN  </a:t>
            </a:r>
            <a:r>
              <a:rPr lang="en-US" sz="4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C</a:t>
            </a:r>
            <a:r>
              <a:rPr lang="en-US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USTOMS </a:t>
            </a:r>
            <a:r>
              <a:rPr lang="en-US" sz="40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H</a:t>
            </a:r>
            <a:r>
              <a:rPr lang="en-US" sz="3200" b="1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OUSE</a:t>
            </a:r>
            <a:endParaRPr lang="th-TH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8" name="Picture 17" descr="I:\Soolakakon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328039" y="335690"/>
            <a:ext cx="449898" cy="594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147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57" y="201881"/>
            <a:ext cx="11685320" cy="64483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13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95" y="320634"/>
            <a:ext cx="5105236" cy="6139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373" y="320633"/>
            <a:ext cx="5144661" cy="6139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251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31" y="296883"/>
            <a:ext cx="5520131" cy="5913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299" y="296883"/>
            <a:ext cx="5516170" cy="59139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0285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 rotWithShape="1">
          <a:blip r:embed="rId2"/>
          <a:srcRect l="2932" t="3755" r="2607" b="5495"/>
          <a:stretch/>
        </p:blipFill>
        <p:spPr>
          <a:xfrm>
            <a:off x="2000249" y="628650"/>
            <a:ext cx="8298181" cy="4720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964" y="5749290"/>
            <a:ext cx="9059441" cy="67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29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เหลือง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eerGreen_16x9_TP102920896" id="{86B5D2BF-11CF-4500-B516-6F959E3374DF}" vid="{1D522A44-5685-411F-90E7-69FA9F366953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8833920-6B0A-4F28-A3C5-7F3E01386D8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งานนำเสนอที่ใช้ดีไซน์เส้นขอบสีเขียวอ่อน (จอกว้าง)</Template>
  <TotalTime>0</TotalTime>
  <Words>153</Words>
  <Application>Microsoft Office PowerPoint</Application>
  <PresentationFormat>แบบจอกว้าง</PresentationFormat>
  <Paragraphs>4</Paragraphs>
  <Slides>5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</vt:i4>
      </vt:variant>
    </vt:vector>
  </HeadingPairs>
  <TitlesOfParts>
    <vt:vector size="12" baseType="lpstr">
      <vt:lpstr>Angsana New</vt:lpstr>
      <vt:lpstr>Arial</vt:lpstr>
      <vt:lpstr>Century Gothic</vt:lpstr>
      <vt:lpstr>DilleniaUPC</vt:lpstr>
      <vt:lpstr>Leelawadee</vt:lpstr>
      <vt:lpstr>TH SarabunIT๙</vt:lpstr>
      <vt:lpstr>Sheer Green 16x9</vt:lpstr>
      <vt:lpstr>ด่านศุลกากรบึงกาฬร่วมจับยาบ้า จำนวน 1,977 เม็ด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2016-12-22T03:39:06Z</dcterms:created>
  <dcterms:modified xsi:type="dcterms:W3CDTF">2018-05-22T06:55:27Z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